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</p:sldMasterIdLst>
  <p:notesMasterIdLst>
    <p:notesMasterId r:id="rId31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4" r:id="rId21"/>
    <p:sldId id="263" r:id="rId22"/>
    <p:sldId id="265" r:id="rId23"/>
    <p:sldId id="266" r:id="rId24"/>
    <p:sldId id="267" r:id="rId25"/>
    <p:sldId id="268" r:id="rId26"/>
    <p:sldId id="269" r:id="rId27"/>
    <p:sldId id="272" r:id="rId28"/>
    <p:sldId id="271" r:id="rId29"/>
    <p:sldId id="270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4"/>
    <p:restoredTop sz="94656"/>
  </p:normalViewPr>
  <p:slideViewPr>
    <p:cSldViewPr snapToGrid="0">
      <p:cViewPr varScale="1">
        <p:scale>
          <a:sx n="149" d="100"/>
          <a:sy n="149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33E6ED5-8289-487E-8A3E-CC2F7A45416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dt" idx="4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ftr" idx="5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sldNum" idx="6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dt" idx="7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ftr" idx="8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sldNum" idx="9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dt" idx="10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7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ftr" idx="11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sldNum" idx="12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dt" idx="16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ftr" idx="17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sldNum" idx="18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dt" idx="19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680" y="512640"/>
            <a:ext cx="4562280" cy="25668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ftr" idx="20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 type="sldNum" idx="21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dt" idx="22"/>
          </p:nvPr>
        </p:nvSpPr>
        <p:spPr>
          <a:xfrm>
            <a:off x="5180040" y="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1.7.2013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480" cy="308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ftr" idx="23"/>
          </p:nvPr>
        </p:nvSpPr>
        <p:spPr>
          <a:xfrm>
            <a:off x="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 type="sldNum" idx="24"/>
          </p:nvPr>
        </p:nvSpPr>
        <p:spPr>
          <a:xfrm>
            <a:off x="5180040" y="6502320"/>
            <a:ext cx="3961800" cy="340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cs-CZ" sz="1200" b="0" strike="noStrike" spc="-1">
                <a:solidFill>
                  <a:srgbClr val="000000"/>
                </a:solidFill>
                <a:latin typeface="Times New Roman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cs-CZ" sz="1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‹#›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3"/>
          <p:cNvSpPr/>
          <p:nvPr/>
        </p:nvSpPr>
        <p:spPr>
          <a:xfrm>
            <a:off x="1870200" y="3582720"/>
            <a:ext cx="5403600" cy="540360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74640" y="2503440"/>
            <a:ext cx="59947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5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027320" y="1427040"/>
            <a:ext cx="1089720" cy="10274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5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" name="Google Shape;15;p3"/>
          <p:cNvGrpSpPr/>
          <p:nvPr/>
        </p:nvGrpSpPr>
        <p:grpSpPr>
          <a:xfrm>
            <a:off x="4398840" y="-1467360"/>
            <a:ext cx="2782800" cy="2032560"/>
            <a:chOff x="4398840" y="-1467360"/>
            <a:chExt cx="2782800" cy="2032560"/>
          </a:xfrm>
        </p:grpSpPr>
        <p:sp>
          <p:nvSpPr>
            <p:cNvPr id="4" name="Google Shape;16;p3"/>
            <p:cNvSpPr/>
            <p:nvPr/>
          </p:nvSpPr>
          <p:spPr>
            <a:xfrm rot="10800000">
              <a:off x="5328720" y="-1467360"/>
              <a:ext cx="1559880" cy="1962000"/>
            </a:xfrm>
            <a:custGeom>
              <a:avLst/>
              <a:gdLst>
                <a:gd name="textAreaLeft" fmla="*/ 0 w 1559880"/>
                <a:gd name="textAreaRight" fmla="*/ 1560240 w 1559880"/>
                <a:gd name="textAreaTop" fmla="*/ 0 h 1962000"/>
                <a:gd name="textAreaBottom" fmla="*/ 1962360 h 196200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" name="Google Shape;17;p3"/>
            <p:cNvSpPr/>
            <p:nvPr/>
          </p:nvSpPr>
          <p:spPr>
            <a:xfrm rot="10800000">
              <a:off x="4928400" y="-491400"/>
              <a:ext cx="920160" cy="943200"/>
            </a:xfrm>
            <a:custGeom>
              <a:avLst/>
              <a:gdLst>
                <a:gd name="textAreaLeft" fmla="*/ 0 w 920160"/>
                <a:gd name="textAreaRight" fmla="*/ 920520 w 920160"/>
                <a:gd name="textAreaTop" fmla="*/ 0 h 943200"/>
                <a:gd name="textAreaBottom" fmla="*/ 943560 h 943200"/>
              </a:gdLst>
              <a:ahLst/>
              <a:cxnLst/>
              <a:rect l="textAreaLeft" t="textAreaTop" r="textAreaRight" b="textAreaBottom"/>
              <a:pathLst>
                <a:path w="17197" h="17626">
                  <a:moveTo>
                    <a:pt x="16458" y="0"/>
                  </a:moveTo>
                  <a:cubicBezTo>
                    <a:pt x="16058" y="0"/>
                    <a:pt x="15733" y="311"/>
                    <a:pt x="15718" y="710"/>
                  </a:cubicBezTo>
                  <a:cubicBezTo>
                    <a:pt x="15718" y="873"/>
                    <a:pt x="15763" y="1021"/>
                    <a:pt x="15837" y="1154"/>
                  </a:cubicBezTo>
                  <a:lnTo>
                    <a:pt x="13589" y="3416"/>
                  </a:lnTo>
                  <a:lnTo>
                    <a:pt x="13589" y="9050"/>
                  </a:lnTo>
                  <a:lnTo>
                    <a:pt x="5841" y="16797"/>
                  </a:lnTo>
                  <a:lnTo>
                    <a:pt x="1479" y="16797"/>
                  </a:lnTo>
                  <a:cubicBezTo>
                    <a:pt x="1464" y="16650"/>
                    <a:pt x="1405" y="16502"/>
                    <a:pt x="1287" y="16383"/>
                  </a:cubicBezTo>
                  <a:cubicBezTo>
                    <a:pt x="1287" y="16369"/>
                    <a:pt x="1287" y="16369"/>
                    <a:pt x="1272" y="16369"/>
                  </a:cubicBezTo>
                  <a:cubicBezTo>
                    <a:pt x="1139" y="16236"/>
                    <a:pt x="962" y="16147"/>
                    <a:pt x="784" y="16147"/>
                  </a:cubicBezTo>
                  <a:cubicBezTo>
                    <a:pt x="767" y="16146"/>
                    <a:pt x="749" y="16145"/>
                    <a:pt x="732" y="16145"/>
                  </a:cubicBezTo>
                  <a:cubicBezTo>
                    <a:pt x="547" y="16145"/>
                    <a:pt x="387" y="16217"/>
                    <a:pt x="252" y="16339"/>
                  </a:cubicBezTo>
                  <a:cubicBezTo>
                    <a:pt x="104" y="16472"/>
                    <a:pt x="15" y="16664"/>
                    <a:pt x="15" y="16857"/>
                  </a:cubicBezTo>
                  <a:cubicBezTo>
                    <a:pt x="1" y="17049"/>
                    <a:pt x="75" y="17241"/>
                    <a:pt x="208" y="17389"/>
                  </a:cubicBezTo>
                  <a:cubicBezTo>
                    <a:pt x="341" y="17537"/>
                    <a:pt x="533" y="17611"/>
                    <a:pt x="725" y="17626"/>
                  </a:cubicBezTo>
                  <a:cubicBezTo>
                    <a:pt x="917" y="17626"/>
                    <a:pt x="1110" y="17566"/>
                    <a:pt x="1257" y="17433"/>
                  </a:cubicBezTo>
                  <a:cubicBezTo>
                    <a:pt x="1376" y="17315"/>
                    <a:pt x="1450" y="17182"/>
                    <a:pt x="1479" y="17019"/>
                  </a:cubicBezTo>
                  <a:lnTo>
                    <a:pt x="5930" y="17019"/>
                  </a:lnTo>
                  <a:lnTo>
                    <a:pt x="13811" y="9138"/>
                  </a:lnTo>
                  <a:lnTo>
                    <a:pt x="13811" y="3505"/>
                  </a:lnTo>
                  <a:lnTo>
                    <a:pt x="15984" y="1316"/>
                  </a:lnTo>
                  <a:cubicBezTo>
                    <a:pt x="16118" y="1405"/>
                    <a:pt x="16265" y="1479"/>
                    <a:pt x="16428" y="1479"/>
                  </a:cubicBezTo>
                  <a:cubicBezTo>
                    <a:pt x="16437" y="1479"/>
                    <a:pt x="16446" y="1479"/>
                    <a:pt x="16455" y="1479"/>
                  </a:cubicBezTo>
                  <a:cubicBezTo>
                    <a:pt x="16843" y="1479"/>
                    <a:pt x="17182" y="1174"/>
                    <a:pt x="17197" y="769"/>
                  </a:cubicBezTo>
                  <a:cubicBezTo>
                    <a:pt x="17197" y="562"/>
                    <a:pt x="17123" y="355"/>
                    <a:pt x="16975" y="222"/>
                  </a:cubicBezTo>
                  <a:cubicBezTo>
                    <a:pt x="16857" y="89"/>
                    <a:pt x="16679" y="15"/>
                    <a:pt x="1648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8;p3"/>
            <p:cNvSpPr/>
            <p:nvPr/>
          </p:nvSpPr>
          <p:spPr>
            <a:xfrm rot="10800000">
              <a:off x="4656600" y="-380520"/>
              <a:ext cx="312480" cy="656640"/>
            </a:xfrm>
            <a:custGeom>
              <a:avLst/>
              <a:gdLst>
                <a:gd name="textAreaLeft" fmla="*/ 0 w 312480"/>
                <a:gd name="textAreaRight" fmla="*/ 312840 w 312480"/>
                <a:gd name="textAreaTop" fmla="*/ 0 h 656640"/>
                <a:gd name="textAreaBottom" fmla="*/ 657000 h 656640"/>
              </a:gdLst>
              <a:ahLst/>
              <a:cxnLst/>
              <a:rect l="textAreaLeft" t="textAreaTop" r="textAreaRight" b="textAreaBottom"/>
              <a:pathLst>
                <a:path w="5841" h="12274">
                  <a:moveTo>
                    <a:pt x="5087" y="1"/>
                  </a:moveTo>
                  <a:cubicBezTo>
                    <a:pt x="4702" y="1"/>
                    <a:pt x="4362" y="326"/>
                    <a:pt x="4347" y="711"/>
                  </a:cubicBezTo>
                  <a:cubicBezTo>
                    <a:pt x="4347" y="859"/>
                    <a:pt x="4392" y="992"/>
                    <a:pt x="4451" y="1110"/>
                  </a:cubicBezTo>
                  <a:lnTo>
                    <a:pt x="636" y="4925"/>
                  </a:lnTo>
                  <a:lnTo>
                    <a:pt x="636" y="10810"/>
                  </a:lnTo>
                  <a:cubicBezTo>
                    <a:pt x="296" y="10869"/>
                    <a:pt x="30" y="11150"/>
                    <a:pt x="30" y="11505"/>
                  </a:cubicBezTo>
                  <a:cubicBezTo>
                    <a:pt x="0" y="11919"/>
                    <a:pt x="325" y="12259"/>
                    <a:pt x="739" y="12273"/>
                  </a:cubicBezTo>
                  <a:cubicBezTo>
                    <a:pt x="749" y="12274"/>
                    <a:pt x="758" y="12274"/>
                    <a:pt x="767" y="12274"/>
                  </a:cubicBezTo>
                  <a:cubicBezTo>
                    <a:pt x="1154" y="12274"/>
                    <a:pt x="1479" y="11968"/>
                    <a:pt x="1493" y="11564"/>
                  </a:cubicBezTo>
                  <a:cubicBezTo>
                    <a:pt x="1508" y="11357"/>
                    <a:pt x="1420" y="11164"/>
                    <a:pt x="1286" y="11017"/>
                  </a:cubicBezTo>
                  <a:cubicBezTo>
                    <a:pt x="1168" y="10913"/>
                    <a:pt x="1020" y="10839"/>
                    <a:pt x="858" y="10810"/>
                  </a:cubicBezTo>
                  <a:lnTo>
                    <a:pt x="858" y="5013"/>
                  </a:lnTo>
                  <a:lnTo>
                    <a:pt x="4584" y="1287"/>
                  </a:lnTo>
                  <a:cubicBezTo>
                    <a:pt x="4717" y="1406"/>
                    <a:pt x="4880" y="1480"/>
                    <a:pt x="5057" y="1480"/>
                  </a:cubicBezTo>
                  <a:cubicBezTo>
                    <a:pt x="5066" y="1480"/>
                    <a:pt x="5076" y="1480"/>
                    <a:pt x="5085" y="1480"/>
                  </a:cubicBezTo>
                  <a:cubicBezTo>
                    <a:pt x="5486" y="1480"/>
                    <a:pt x="5811" y="1174"/>
                    <a:pt x="5826" y="770"/>
                  </a:cubicBezTo>
                  <a:cubicBezTo>
                    <a:pt x="5841" y="578"/>
                    <a:pt x="5767" y="385"/>
                    <a:pt x="5634" y="237"/>
                  </a:cubicBezTo>
                  <a:cubicBezTo>
                    <a:pt x="5619" y="237"/>
                    <a:pt x="5619" y="223"/>
                    <a:pt x="5619" y="223"/>
                  </a:cubicBezTo>
                  <a:cubicBezTo>
                    <a:pt x="5486" y="90"/>
                    <a:pt x="5308" y="16"/>
                    <a:pt x="5116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Google Shape;19;p3"/>
            <p:cNvSpPr/>
            <p:nvPr/>
          </p:nvSpPr>
          <p:spPr>
            <a:xfrm rot="10800000">
              <a:off x="4495680" y="-522000"/>
              <a:ext cx="749520" cy="832320"/>
            </a:xfrm>
            <a:custGeom>
              <a:avLst/>
              <a:gdLst>
                <a:gd name="textAreaLeft" fmla="*/ 0 w 749520"/>
                <a:gd name="textAreaRight" fmla="*/ 749880 w 749520"/>
                <a:gd name="textAreaTop" fmla="*/ 0 h 832320"/>
                <a:gd name="textAreaBottom" fmla="*/ 832680 h 832320"/>
              </a:gdLst>
              <a:ahLst/>
              <a:cxnLst/>
              <a:rect l="textAreaLeft" t="textAreaTop" r="textAreaRight" b="textAreaBottom"/>
              <a:pathLst>
                <a:path w="14004" h="15556">
                  <a:moveTo>
                    <a:pt x="13249" y="0"/>
                  </a:moveTo>
                  <a:cubicBezTo>
                    <a:pt x="12865" y="0"/>
                    <a:pt x="12525" y="311"/>
                    <a:pt x="12510" y="710"/>
                  </a:cubicBezTo>
                  <a:cubicBezTo>
                    <a:pt x="12510" y="887"/>
                    <a:pt x="12569" y="1065"/>
                    <a:pt x="12672" y="1198"/>
                  </a:cubicBezTo>
                  <a:lnTo>
                    <a:pt x="8503" y="5367"/>
                  </a:lnTo>
                  <a:lnTo>
                    <a:pt x="8503" y="5412"/>
                  </a:lnTo>
                  <a:lnTo>
                    <a:pt x="8503" y="12287"/>
                  </a:lnTo>
                  <a:lnTo>
                    <a:pt x="6048" y="14742"/>
                  </a:lnTo>
                  <a:lnTo>
                    <a:pt x="1538" y="14742"/>
                  </a:lnTo>
                  <a:cubicBezTo>
                    <a:pt x="1524" y="14579"/>
                    <a:pt x="1450" y="14417"/>
                    <a:pt x="1331" y="14298"/>
                  </a:cubicBezTo>
                  <a:cubicBezTo>
                    <a:pt x="1184" y="14150"/>
                    <a:pt x="995" y="14077"/>
                    <a:pt x="807" y="14077"/>
                  </a:cubicBezTo>
                  <a:cubicBezTo>
                    <a:pt x="618" y="14077"/>
                    <a:pt x="429" y="14150"/>
                    <a:pt x="282" y="14298"/>
                  </a:cubicBezTo>
                  <a:cubicBezTo>
                    <a:pt x="1" y="14579"/>
                    <a:pt x="1" y="15052"/>
                    <a:pt x="282" y="15333"/>
                  </a:cubicBezTo>
                  <a:cubicBezTo>
                    <a:pt x="429" y="15481"/>
                    <a:pt x="618" y="15555"/>
                    <a:pt x="807" y="15555"/>
                  </a:cubicBezTo>
                  <a:cubicBezTo>
                    <a:pt x="995" y="15555"/>
                    <a:pt x="1184" y="15481"/>
                    <a:pt x="1331" y="15333"/>
                  </a:cubicBezTo>
                  <a:cubicBezTo>
                    <a:pt x="1435" y="15230"/>
                    <a:pt x="1509" y="15097"/>
                    <a:pt x="1524" y="14949"/>
                  </a:cubicBezTo>
                  <a:lnTo>
                    <a:pt x="6137" y="14949"/>
                  </a:lnTo>
                  <a:lnTo>
                    <a:pt x="8725" y="12376"/>
                  </a:lnTo>
                  <a:lnTo>
                    <a:pt x="8725" y="12332"/>
                  </a:lnTo>
                  <a:lnTo>
                    <a:pt x="8725" y="5471"/>
                  </a:lnTo>
                  <a:lnTo>
                    <a:pt x="12835" y="1346"/>
                  </a:lnTo>
                  <a:cubicBezTo>
                    <a:pt x="12953" y="1420"/>
                    <a:pt x="13086" y="1464"/>
                    <a:pt x="13220" y="1479"/>
                  </a:cubicBezTo>
                  <a:cubicBezTo>
                    <a:pt x="13229" y="1479"/>
                    <a:pt x="13238" y="1479"/>
                    <a:pt x="13247" y="1479"/>
                  </a:cubicBezTo>
                  <a:cubicBezTo>
                    <a:pt x="13648" y="1479"/>
                    <a:pt x="13974" y="1159"/>
                    <a:pt x="13988" y="769"/>
                  </a:cubicBezTo>
                  <a:cubicBezTo>
                    <a:pt x="14003" y="547"/>
                    <a:pt x="13914" y="355"/>
                    <a:pt x="13781" y="222"/>
                  </a:cubicBezTo>
                  <a:cubicBezTo>
                    <a:pt x="13648" y="89"/>
                    <a:pt x="13471" y="0"/>
                    <a:pt x="1327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20;p3"/>
            <p:cNvSpPr/>
            <p:nvPr/>
          </p:nvSpPr>
          <p:spPr>
            <a:xfrm rot="10800000">
              <a:off x="4398840" y="-1018440"/>
              <a:ext cx="1265400" cy="1180800"/>
            </a:xfrm>
            <a:custGeom>
              <a:avLst/>
              <a:gdLst>
                <a:gd name="textAreaLeft" fmla="*/ 0 w 1265400"/>
                <a:gd name="textAreaRight" fmla="*/ 1265760 w 1265400"/>
                <a:gd name="textAreaTop" fmla="*/ 0 h 1180800"/>
                <a:gd name="textAreaBottom" fmla="*/ 1181160 h 1180800"/>
              </a:gdLst>
              <a:ahLst/>
              <a:cxnLst/>
              <a:rect l="textAreaLeft" t="textAreaTop" r="textAreaRight" b="textAreaBottom"/>
              <a:pathLst>
                <a:path w="23644" h="22062">
                  <a:moveTo>
                    <a:pt x="22890" y="0"/>
                  </a:moveTo>
                  <a:cubicBezTo>
                    <a:pt x="22712" y="0"/>
                    <a:pt x="22535" y="74"/>
                    <a:pt x="22387" y="192"/>
                  </a:cubicBezTo>
                  <a:cubicBezTo>
                    <a:pt x="22254" y="325"/>
                    <a:pt x="22165" y="518"/>
                    <a:pt x="22151" y="710"/>
                  </a:cubicBezTo>
                  <a:cubicBezTo>
                    <a:pt x="22151" y="887"/>
                    <a:pt x="22210" y="1050"/>
                    <a:pt x="22313" y="1183"/>
                  </a:cubicBezTo>
                  <a:lnTo>
                    <a:pt x="19474" y="4022"/>
                  </a:lnTo>
                  <a:lnTo>
                    <a:pt x="19474" y="12938"/>
                  </a:lnTo>
                  <a:lnTo>
                    <a:pt x="15009" y="17403"/>
                  </a:lnTo>
                  <a:lnTo>
                    <a:pt x="4126" y="17403"/>
                  </a:lnTo>
                  <a:lnTo>
                    <a:pt x="563" y="20952"/>
                  </a:lnTo>
                  <a:lnTo>
                    <a:pt x="1" y="21529"/>
                  </a:lnTo>
                  <a:lnTo>
                    <a:pt x="1" y="22046"/>
                  </a:lnTo>
                  <a:cubicBezTo>
                    <a:pt x="60" y="22061"/>
                    <a:pt x="134" y="22061"/>
                    <a:pt x="208" y="22061"/>
                  </a:cubicBezTo>
                  <a:lnTo>
                    <a:pt x="208" y="21618"/>
                  </a:lnTo>
                  <a:lnTo>
                    <a:pt x="1080" y="20745"/>
                  </a:lnTo>
                  <a:lnTo>
                    <a:pt x="4215" y="17625"/>
                  </a:lnTo>
                  <a:lnTo>
                    <a:pt x="15097" y="17625"/>
                  </a:lnTo>
                  <a:lnTo>
                    <a:pt x="19696" y="13042"/>
                  </a:lnTo>
                  <a:lnTo>
                    <a:pt x="19696" y="4111"/>
                  </a:lnTo>
                  <a:lnTo>
                    <a:pt x="22461" y="1346"/>
                  </a:lnTo>
                  <a:cubicBezTo>
                    <a:pt x="22579" y="1420"/>
                    <a:pt x="22727" y="1479"/>
                    <a:pt x="22860" y="1479"/>
                  </a:cubicBezTo>
                  <a:cubicBezTo>
                    <a:pt x="23067" y="1479"/>
                    <a:pt x="23245" y="1420"/>
                    <a:pt x="23393" y="1287"/>
                  </a:cubicBezTo>
                  <a:cubicBezTo>
                    <a:pt x="23540" y="1153"/>
                    <a:pt x="23629" y="961"/>
                    <a:pt x="23629" y="769"/>
                  </a:cubicBezTo>
                  <a:cubicBezTo>
                    <a:pt x="23644" y="577"/>
                    <a:pt x="23570" y="385"/>
                    <a:pt x="23437" y="237"/>
                  </a:cubicBezTo>
                  <a:cubicBezTo>
                    <a:pt x="23437" y="237"/>
                    <a:pt x="23422" y="222"/>
                    <a:pt x="23422" y="222"/>
                  </a:cubicBezTo>
                  <a:cubicBezTo>
                    <a:pt x="23289" y="89"/>
                    <a:pt x="23112" y="15"/>
                    <a:pt x="2291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" name="Google Shape;21;p3"/>
            <p:cNvSpPr/>
            <p:nvPr/>
          </p:nvSpPr>
          <p:spPr>
            <a:xfrm rot="10800000">
              <a:off x="5096880" y="-446040"/>
              <a:ext cx="528480" cy="852120"/>
            </a:xfrm>
            <a:custGeom>
              <a:avLst/>
              <a:gdLst>
                <a:gd name="textAreaLeft" fmla="*/ 0 w 528480"/>
                <a:gd name="textAreaRight" fmla="*/ 528840 w 528480"/>
                <a:gd name="textAreaTop" fmla="*/ 0 h 852120"/>
                <a:gd name="textAreaBottom" fmla="*/ 852480 h 852120"/>
              </a:gdLst>
              <a:ahLst/>
              <a:cxnLst/>
              <a:rect l="textAreaLeft" t="textAreaTop" r="textAreaRight" b="textAreaBottom"/>
              <a:pathLst>
                <a:path w="9878" h="15927">
                  <a:moveTo>
                    <a:pt x="9138" y="1"/>
                  </a:moveTo>
                  <a:cubicBezTo>
                    <a:pt x="8946" y="1"/>
                    <a:pt x="8769" y="60"/>
                    <a:pt x="8635" y="193"/>
                  </a:cubicBezTo>
                  <a:cubicBezTo>
                    <a:pt x="8488" y="326"/>
                    <a:pt x="8399" y="504"/>
                    <a:pt x="8399" y="711"/>
                  </a:cubicBezTo>
                  <a:cubicBezTo>
                    <a:pt x="8384" y="859"/>
                    <a:pt x="8428" y="1006"/>
                    <a:pt x="8517" y="1140"/>
                  </a:cubicBezTo>
                  <a:lnTo>
                    <a:pt x="6196" y="3446"/>
                  </a:lnTo>
                  <a:lnTo>
                    <a:pt x="6196" y="9568"/>
                  </a:lnTo>
                  <a:lnTo>
                    <a:pt x="1183" y="14580"/>
                  </a:lnTo>
                  <a:cubicBezTo>
                    <a:pt x="1065" y="14491"/>
                    <a:pt x="932" y="14447"/>
                    <a:pt x="784" y="14447"/>
                  </a:cubicBezTo>
                  <a:cubicBezTo>
                    <a:pt x="775" y="14447"/>
                    <a:pt x="766" y="14447"/>
                    <a:pt x="757" y="14447"/>
                  </a:cubicBezTo>
                  <a:cubicBezTo>
                    <a:pt x="369" y="14447"/>
                    <a:pt x="44" y="14752"/>
                    <a:pt x="15" y="15157"/>
                  </a:cubicBezTo>
                  <a:cubicBezTo>
                    <a:pt x="0" y="15556"/>
                    <a:pt x="326" y="15911"/>
                    <a:pt x="725" y="15926"/>
                  </a:cubicBezTo>
                  <a:cubicBezTo>
                    <a:pt x="734" y="15926"/>
                    <a:pt x="743" y="15926"/>
                    <a:pt x="752" y="15926"/>
                  </a:cubicBezTo>
                  <a:cubicBezTo>
                    <a:pt x="1154" y="15926"/>
                    <a:pt x="1479" y="15606"/>
                    <a:pt x="1494" y="15216"/>
                  </a:cubicBezTo>
                  <a:cubicBezTo>
                    <a:pt x="1508" y="15039"/>
                    <a:pt x="1449" y="14876"/>
                    <a:pt x="1346" y="14728"/>
                  </a:cubicBezTo>
                  <a:lnTo>
                    <a:pt x="6418" y="9656"/>
                  </a:lnTo>
                  <a:lnTo>
                    <a:pt x="6418" y="3535"/>
                  </a:lnTo>
                  <a:lnTo>
                    <a:pt x="8665" y="1302"/>
                  </a:lnTo>
                  <a:cubicBezTo>
                    <a:pt x="8783" y="1406"/>
                    <a:pt x="8946" y="1465"/>
                    <a:pt x="9109" y="1465"/>
                  </a:cubicBezTo>
                  <a:cubicBezTo>
                    <a:pt x="9125" y="1466"/>
                    <a:pt x="9141" y="1467"/>
                    <a:pt x="9157" y="1467"/>
                  </a:cubicBezTo>
                  <a:cubicBezTo>
                    <a:pt x="9333" y="1467"/>
                    <a:pt x="9506" y="1394"/>
                    <a:pt x="9641" y="1273"/>
                  </a:cubicBezTo>
                  <a:cubicBezTo>
                    <a:pt x="9774" y="1140"/>
                    <a:pt x="9863" y="962"/>
                    <a:pt x="9877" y="755"/>
                  </a:cubicBezTo>
                  <a:cubicBezTo>
                    <a:pt x="9877" y="563"/>
                    <a:pt x="9804" y="371"/>
                    <a:pt x="9670" y="238"/>
                  </a:cubicBezTo>
                  <a:cubicBezTo>
                    <a:pt x="9670" y="223"/>
                    <a:pt x="9656" y="223"/>
                    <a:pt x="9656" y="208"/>
                  </a:cubicBezTo>
                  <a:cubicBezTo>
                    <a:pt x="9523" y="75"/>
                    <a:pt x="9345" y="1"/>
                    <a:pt x="9168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" name="Google Shape;22;p3"/>
            <p:cNvSpPr/>
            <p:nvPr/>
          </p:nvSpPr>
          <p:spPr>
            <a:xfrm rot="10800000">
              <a:off x="5508720" y="-124200"/>
              <a:ext cx="469800" cy="689400"/>
            </a:xfrm>
            <a:custGeom>
              <a:avLst/>
              <a:gdLst>
                <a:gd name="textAreaLeft" fmla="*/ 0 w 469800"/>
                <a:gd name="textAreaRight" fmla="*/ 470160 w 469800"/>
                <a:gd name="textAreaTop" fmla="*/ 0 h 689400"/>
                <a:gd name="textAreaBottom" fmla="*/ 689760 h 689400"/>
              </a:gdLst>
              <a:ahLst/>
              <a:cxnLst/>
              <a:rect l="textAreaLeft" t="textAreaTop" r="textAreaRight" b="textAreaBottom"/>
              <a:pathLst>
                <a:path w="8784" h="12881">
                  <a:moveTo>
                    <a:pt x="8030" y="1"/>
                  </a:moveTo>
                  <a:cubicBezTo>
                    <a:pt x="7852" y="1"/>
                    <a:pt x="7675" y="60"/>
                    <a:pt x="7527" y="193"/>
                  </a:cubicBezTo>
                  <a:cubicBezTo>
                    <a:pt x="7379" y="326"/>
                    <a:pt x="7305" y="504"/>
                    <a:pt x="7290" y="711"/>
                  </a:cubicBezTo>
                  <a:cubicBezTo>
                    <a:pt x="7290" y="859"/>
                    <a:pt x="7335" y="1006"/>
                    <a:pt x="7409" y="1125"/>
                  </a:cubicBezTo>
                  <a:lnTo>
                    <a:pt x="4836" y="3697"/>
                  </a:lnTo>
                  <a:lnTo>
                    <a:pt x="4836" y="3742"/>
                  </a:lnTo>
                  <a:lnTo>
                    <a:pt x="4836" y="10751"/>
                  </a:lnTo>
                  <a:lnTo>
                    <a:pt x="3535" y="12037"/>
                  </a:lnTo>
                  <a:lnTo>
                    <a:pt x="1479" y="12037"/>
                  </a:lnTo>
                  <a:cubicBezTo>
                    <a:pt x="1464" y="11889"/>
                    <a:pt x="1405" y="11756"/>
                    <a:pt x="1287" y="11638"/>
                  </a:cubicBezTo>
                  <a:cubicBezTo>
                    <a:pt x="1287" y="11638"/>
                    <a:pt x="1287" y="11623"/>
                    <a:pt x="1272" y="11623"/>
                  </a:cubicBezTo>
                  <a:cubicBezTo>
                    <a:pt x="1139" y="11490"/>
                    <a:pt x="962" y="11416"/>
                    <a:pt x="784" y="11401"/>
                  </a:cubicBezTo>
                  <a:cubicBezTo>
                    <a:pt x="775" y="11401"/>
                    <a:pt x="766" y="11401"/>
                    <a:pt x="757" y="11401"/>
                  </a:cubicBezTo>
                  <a:cubicBezTo>
                    <a:pt x="356" y="11401"/>
                    <a:pt x="30" y="11720"/>
                    <a:pt x="15" y="12111"/>
                  </a:cubicBezTo>
                  <a:cubicBezTo>
                    <a:pt x="1" y="12525"/>
                    <a:pt x="311" y="12865"/>
                    <a:pt x="725" y="12880"/>
                  </a:cubicBezTo>
                  <a:cubicBezTo>
                    <a:pt x="735" y="12880"/>
                    <a:pt x="745" y="12880"/>
                    <a:pt x="755" y="12880"/>
                  </a:cubicBezTo>
                  <a:cubicBezTo>
                    <a:pt x="1112" y="12880"/>
                    <a:pt x="1422" y="12619"/>
                    <a:pt x="1479" y="12259"/>
                  </a:cubicBezTo>
                  <a:lnTo>
                    <a:pt x="3638" y="12259"/>
                  </a:lnTo>
                  <a:lnTo>
                    <a:pt x="5058" y="10839"/>
                  </a:lnTo>
                  <a:lnTo>
                    <a:pt x="5058" y="10795"/>
                  </a:lnTo>
                  <a:lnTo>
                    <a:pt x="5058" y="3786"/>
                  </a:lnTo>
                  <a:lnTo>
                    <a:pt x="7556" y="1287"/>
                  </a:lnTo>
                  <a:cubicBezTo>
                    <a:pt x="7675" y="1406"/>
                    <a:pt x="7837" y="1465"/>
                    <a:pt x="8000" y="1480"/>
                  </a:cubicBezTo>
                  <a:cubicBezTo>
                    <a:pt x="8207" y="1480"/>
                    <a:pt x="8384" y="1406"/>
                    <a:pt x="8532" y="1273"/>
                  </a:cubicBezTo>
                  <a:cubicBezTo>
                    <a:pt x="8680" y="1139"/>
                    <a:pt x="8769" y="962"/>
                    <a:pt x="8769" y="770"/>
                  </a:cubicBezTo>
                  <a:cubicBezTo>
                    <a:pt x="8784" y="563"/>
                    <a:pt x="8710" y="385"/>
                    <a:pt x="8577" y="238"/>
                  </a:cubicBezTo>
                  <a:cubicBezTo>
                    <a:pt x="8562" y="223"/>
                    <a:pt x="8562" y="223"/>
                    <a:pt x="8547" y="208"/>
                  </a:cubicBezTo>
                  <a:cubicBezTo>
                    <a:pt x="8429" y="75"/>
                    <a:pt x="8251" y="1"/>
                    <a:pt x="805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" name="Google Shape;23;p3"/>
            <p:cNvSpPr/>
            <p:nvPr/>
          </p:nvSpPr>
          <p:spPr>
            <a:xfrm rot="10800000">
              <a:off x="6147000" y="-437760"/>
              <a:ext cx="590400" cy="587160"/>
            </a:xfrm>
            <a:custGeom>
              <a:avLst/>
              <a:gdLst>
                <a:gd name="textAreaLeft" fmla="*/ 0 w 590400"/>
                <a:gd name="textAreaRight" fmla="*/ 590760 w 590400"/>
                <a:gd name="textAreaTop" fmla="*/ 0 h 587160"/>
                <a:gd name="textAreaBottom" fmla="*/ 587520 h 587160"/>
              </a:gdLst>
              <a:ahLst/>
              <a:cxnLst/>
              <a:rect l="textAreaLeft" t="textAreaTop" r="textAreaRight" b="textAreaBottom"/>
              <a:pathLst>
                <a:path w="11032" h="10976">
                  <a:moveTo>
                    <a:pt x="7630" y="1"/>
                  </a:moveTo>
                  <a:lnTo>
                    <a:pt x="1361" y="6270"/>
                  </a:lnTo>
                  <a:cubicBezTo>
                    <a:pt x="1231" y="6168"/>
                    <a:pt x="1070" y="6116"/>
                    <a:pt x="908" y="6116"/>
                  </a:cubicBezTo>
                  <a:cubicBezTo>
                    <a:pt x="719" y="6116"/>
                    <a:pt x="528" y="6186"/>
                    <a:pt x="385" y="6329"/>
                  </a:cubicBezTo>
                  <a:cubicBezTo>
                    <a:pt x="104" y="6625"/>
                    <a:pt x="104" y="7083"/>
                    <a:pt x="385" y="7379"/>
                  </a:cubicBezTo>
                  <a:cubicBezTo>
                    <a:pt x="533" y="7519"/>
                    <a:pt x="725" y="7590"/>
                    <a:pt x="916" y="7590"/>
                  </a:cubicBezTo>
                  <a:cubicBezTo>
                    <a:pt x="1106" y="7590"/>
                    <a:pt x="1294" y="7519"/>
                    <a:pt x="1435" y="7379"/>
                  </a:cubicBezTo>
                  <a:cubicBezTo>
                    <a:pt x="1701" y="7113"/>
                    <a:pt x="1716" y="6714"/>
                    <a:pt x="1509" y="6433"/>
                  </a:cubicBezTo>
                  <a:lnTo>
                    <a:pt x="7719" y="222"/>
                  </a:lnTo>
                  <a:lnTo>
                    <a:pt x="10809" y="222"/>
                  </a:lnTo>
                  <a:lnTo>
                    <a:pt x="10809" y="3919"/>
                  </a:lnTo>
                  <a:lnTo>
                    <a:pt x="4510" y="10218"/>
                  </a:lnTo>
                  <a:lnTo>
                    <a:pt x="1538" y="10218"/>
                  </a:lnTo>
                  <a:cubicBezTo>
                    <a:pt x="1538" y="10041"/>
                    <a:pt x="1465" y="9848"/>
                    <a:pt x="1331" y="9715"/>
                  </a:cubicBezTo>
                  <a:cubicBezTo>
                    <a:pt x="1184" y="9575"/>
                    <a:pt x="995" y="9505"/>
                    <a:pt x="807" y="9505"/>
                  </a:cubicBezTo>
                  <a:cubicBezTo>
                    <a:pt x="618" y="9505"/>
                    <a:pt x="429" y="9575"/>
                    <a:pt x="282" y="9715"/>
                  </a:cubicBezTo>
                  <a:cubicBezTo>
                    <a:pt x="1" y="10011"/>
                    <a:pt x="1" y="10469"/>
                    <a:pt x="282" y="10765"/>
                  </a:cubicBezTo>
                  <a:cubicBezTo>
                    <a:pt x="429" y="10906"/>
                    <a:pt x="618" y="10976"/>
                    <a:pt x="807" y="10976"/>
                  </a:cubicBezTo>
                  <a:cubicBezTo>
                    <a:pt x="995" y="10976"/>
                    <a:pt x="1184" y="10906"/>
                    <a:pt x="1331" y="10765"/>
                  </a:cubicBezTo>
                  <a:cubicBezTo>
                    <a:pt x="1420" y="10662"/>
                    <a:pt x="1479" y="10558"/>
                    <a:pt x="1509" y="10440"/>
                  </a:cubicBezTo>
                  <a:lnTo>
                    <a:pt x="4599" y="10440"/>
                  </a:lnTo>
                  <a:lnTo>
                    <a:pt x="11031" y="4008"/>
                  </a:lnTo>
                  <a:lnTo>
                    <a:pt x="11031" y="1"/>
                  </a:ln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" name="Google Shape;24;p3"/>
            <p:cNvSpPr/>
            <p:nvPr/>
          </p:nvSpPr>
          <p:spPr>
            <a:xfrm rot="10800000">
              <a:off x="5625720" y="-1193400"/>
              <a:ext cx="1555920" cy="1758600"/>
            </a:xfrm>
            <a:custGeom>
              <a:avLst/>
              <a:gdLst>
                <a:gd name="textAreaLeft" fmla="*/ 0 w 1555920"/>
                <a:gd name="textAreaRight" fmla="*/ 1556280 w 1555920"/>
                <a:gd name="textAreaTop" fmla="*/ 0 h 1758600"/>
                <a:gd name="textAreaBottom" fmla="*/ 1758960 h 1758600"/>
              </a:gdLst>
              <a:ahLst/>
              <a:cxnLst/>
              <a:rect l="textAreaLeft" t="textAreaTop" r="textAreaRight" b="textAreaBottom"/>
              <a:pathLst>
                <a:path w="29070" h="32859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" name="Google Shape;25;p3"/>
            <p:cNvSpPr/>
            <p:nvPr/>
          </p:nvSpPr>
          <p:spPr>
            <a:xfrm rot="10800000">
              <a:off x="5030280" y="-531000"/>
              <a:ext cx="348840" cy="340200"/>
            </a:xfrm>
            <a:custGeom>
              <a:avLst/>
              <a:gdLst>
                <a:gd name="textAreaLeft" fmla="*/ 0 w 348840"/>
                <a:gd name="textAreaRight" fmla="*/ 349200 w 348840"/>
                <a:gd name="textAreaTop" fmla="*/ 0 h 340200"/>
                <a:gd name="textAreaBottom" fmla="*/ 340560 h 340200"/>
              </a:gdLst>
              <a:ahLst/>
              <a:cxnLst/>
              <a:rect l="textAreaLeft" t="textAreaTop" r="textAreaRight" b="textAreaBottom"/>
              <a:pathLst>
                <a:path w="6522" h="6363">
                  <a:moveTo>
                    <a:pt x="5782" y="1"/>
                  </a:moveTo>
                  <a:cubicBezTo>
                    <a:pt x="5590" y="1"/>
                    <a:pt x="5413" y="75"/>
                    <a:pt x="5279" y="208"/>
                  </a:cubicBezTo>
                  <a:cubicBezTo>
                    <a:pt x="5132" y="341"/>
                    <a:pt x="5043" y="518"/>
                    <a:pt x="5043" y="711"/>
                  </a:cubicBezTo>
                  <a:cubicBezTo>
                    <a:pt x="5028" y="873"/>
                    <a:pt x="5072" y="1021"/>
                    <a:pt x="5161" y="1139"/>
                  </a:cubicBezTo>
                  <a:lnTo>
                    <a:pt x="1258" y="5043"/>
                  </a:lnTo>
                  <a:cubicBezTo>
                    <a:pt x="1121" y="4940"/>
                    <a:pt x="959" y="4888"/>
                    <a:pt x="798" y="4888"/>
                  </a:cubicBezTo>
                  <a:cubicBezTo>
                    <a:pt x="611" y="4888"/>
                    <a:pt x="425" y="4959"/>
                    <a:pt x="282" y="5102"/>
                  </a:cubicBezTo>
                  <a:cubicBezTo>
                    <a:pt x="1" y="5398"/>
                    <a:pt x="1" y="5871"/>
                    <a:pt x="282" y="6152"/>
                  </a:cubicBezTo>
                  <a:cubicBezTo>
                    <a:pt x="430" y="6292"/>
                    <a:pt x="618" y="6363"/>
                    <a:pt x="807" y="6363"/>
                  </a:cubicBezTo>
                  <a:cubicBezTo>
                    <a:pt x="995" y="6363"/>
                    <a:pt x="1184" y="6292"/>
                    <a:pt x="1332" y="6152"/>
                  </a:cubicBezTo>
                  <a:cubicBezTo>
                    <a:pt x="1583" y="5900"/>
                    <a:pt x="1613" y="5486"/>
                    <a:pt x="1406" y="5206"/>
                  </a:cubicBezTo>
                  <a:lnTo>
                    <a:pt x="5309" y="1302"/>
                  </a:lnTo>
                  <a:cubicBezTo>
                    <a:pt x="5427" y="1405"/>
                    <a:pt x="5575" y="1479"/>
                    <a:pt x="5753" y="1479"/>
                  </a:cubicBezTo>
                  <a:cubicBezTo>
                    <a:pt x="5769" y="1481"/>
                    <a:pt x="5785" y="1481"/>
                    <a:pt x="5801" y="1481"/>
                  </a:cubicBezTo>
                  <a:cubicBezTo>
                    <a:pt x="5977" y="1481"/>
                    <a:pt x="6150" y="1409"/>
                    <a:pt x="6285" y="1287"/>
                  </a:cubicBezTo>
                  <a:cubicBezTo>
                    <a:pt x="6418" y="1154"/>
                    <a:pt x="6507" y="977"/>
                    <a:pt x="6522" y="770"/>
                  </a:cubicBezTo>
                  <a:cubicBezTo>
                    <a:pt x="6522" y="577"/>
                    <a:pt x="6448" y="385"/>
                    <a:pt x="6315" y="237"/>
                  </a:cubicBezTo>
                  <a:cubicBezTo>
                    <a:pt x="6315" y="237"/>
                    <a:pt x="6300" y="223"/>
                    <a:pt x="6300" y="223"/>
                  </a:cubicBezTo>
                  <a:cubicBezTo>
                    <a:pt x="6167" y="89"/>
                    <a:pt x="5989" y="16"/>
                    <a:pt x="5812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Google Shape;26;p3"/>
            <p:cNvSpPr/>
            <p:nvPr/>
          </p:nvSpPr>
          <p:spPr>
            <a:xfrm rot="10800000">
              <a:off x="5444280" y="-1320480"/>
              <a:ext cx="1595520" cy="1830960"/>
            </a:xfrm>
            <a:custGeom>
              <a:avLst/>
              <a:gdLst>
                <a:gd name="textAreaLeft" fmla="*/ 0 w 1595520"/>
                <a:gd name="textAreaRight" fmla="*/ 1595880 w 1595520"/>
                <a:gd name="textAreaTop" fmla="*/ 0 h 1830960"/>
                <a:gd name="textAreaBottom" fmla="*/ 1831320 h 183096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84120" y="136620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9600" b="1" strike="noStrike" spc="-1">
                <a:solidFill>
                  <a:schemeClr val="accent1"/>
                </a:solidFill>
                <a:latin typeface="Alata"/>
                <a:ea typeface="Alata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1" name="Google Shape;109;p11"/>
          <p:cNvGrpSpPr/>
          <p:nvPr/>
        </p:nvGrpSpPr>
        <p:grpSpPr>
          <a:xfrm>
            <a:off x="7668000" y="-879840"/>
            <a:ext cx="2239200" cy="2778120"/>
            <a:chOff x="7668000" y="-879840"/>
            <a:chExt cx="2239200" cy="2778120"/>
          </a:xfrm>
        </p:grpSpPr>
        <p:sp>
          <p:nvSpPr>
            <p:cNvPr id="122" name="Google Shape;110;p11"/>
            <p:cNvSpPr/>
            <p:nvPr/>
          </p:nvSpPr>
          <p:spPr>
            <a:xfrm rot="10800000" flipH="1">
              <a:off x="7886160" y="-879840"/>
              <a:ext cx="2020680" cy="2541600"/>
            </a:xfrm>
            <a:custGeom>
              <a:avLst/>
              <a:gdLst>
                <a:gd name="textAreaLeft" fmla="*/ -360 w 2020680"/>
                <a:gd name="textAreaRight" fmla="*/ 2020680 w 2020680"/>
                <a:gd name="textAreaTop" fmla="*/ 0 h 2541600"/>
                <a:gd name="textAreaBottom" fmla="*/ 2541960 h 254160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" name="Google Shape;111;p11"/>
            <p:cNvSpPr/>
            <p:nvPr/>
          </p:nvSpPr>
          <p:spPr>
            <a:xfrm rot="10800000" flipH="1">
              <a:off x="7667640" y="-379800"/>
              <a:ext cx="2015640" cy="2278080"/>
            </a:xfrm>
            <a:custGeom>
              <a:avLst/>
              <a:gdLst>
                <a:gd name="textAreaLeft" fmla="*/ -360 w 2015640"/>
                <a:gd name="textAreaRight" fmla="*/ 2015640 w 2015640"/>
                <a:gd name="textAreaTop" fmla="*/ 0 h 2278080"/>
                <a:gd name="textAreaBottom" fmla="*/ 2278440 h 2278080"/>
              </a:gdLst>
              <a:ahLst/>
              <a:cxnLst/>
              <a:rect l="textAreaLeft" t="textAreaTop" r="textAreaRight" b="textAreaBottom"/>
              <a:pathLst>
                <a:path w="29070" h="32859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4" name="Google Shape;112;p11"/>
            <p:cNvSpPr/>
            <p:nvPr/>
          </p:nvSpPr>
          <p:spPr>
            <a:xfrm rot="10800000" flipH="1">
              <a:off x="7690320" y="-689400"/>
              <a:ext cx="2066760" cy="2371680"/>
            </a:xfrm>
            <a:custGeom>
              <a:avLst/>
              <a:gdLst>
                <a:gd name="textAreaLeft" fmla="*/ -360 w 2066760"/>
                <a:gd name="textAreaRight" fmla="*/ 2066760 w 2066760"/>
                <a:gd name="textAreaTop" fmla="*/ 0 h 2371680"/>
                <a:gd name="textAreaBottom" fmla="*/ 2372040 h 237168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25" name="Google Shape;113;p11"/>
          <p:cNvGrpSpPr/>
          <p:nvPr/>
        </p:nvGrpSpPr>
        <p:grpSpPr>
          <a:xfrm>
            <a:off x="-1299960" y="1140480"/>
            <a:ext cx="3110400" cy="2841120"/>
            <a:chOff x="-1299960" y="1140480"/>
            <a:chExt cx="3110400" cy="2841120"/>
          </a:xfrm>
        </p:grpSpPr>
        <p:sp>
          <p:nvSpPr>
            <p:cNvPr id="126" name="Google Shape;114;p11"/>
            <p:cNvSpPr/>
            <p:nvPr/>
          </p:nvSpPr>
          <p:spPr>
            <a:xfrm rot="2700000" flipH="1">
              <a:off x="-720720" y="1680120"/>
              <a:ext cx="2234160" cy="1766520"/>
            </a:xfrm>
            <a:custGeom>
              <a:avLst/>
              <a:gdLst>
                <a:gd name="textAreaLeft" fmla="*/ 360 w 2234160"/>
                <a:gd name="textAreaRight" fmla="*/ 2234880 w 2234160"/>
                <a:gd name="textAreaTop" fmla="*/ 0 h 1766520"/>
                <a:gd name="textAreaBottom" fmla="*/ 1766880 h 1766520"/>
              </a:gdLst>
              <a:ahLst/>
              <a:cxnLst/>
              <a:rect l="textAreaLeft" t="textAreaTop" r="textAreaRight" b="textAreaBottom"/>
              <a:pathLst>
                <a:path w="36745" h="29060">
                  <a:moveTo>
                    <a:pt x="35961" y="1"/>
                  </a:moveTo>
                  <a:cubicBezTo>
                    <a:pt x="35562" y="15"/>
                    <a:pt x="35236" y="356"/>
                    <a:pt x="35251" y="755"/>
                  </a:cubicBezTo>
                  <a:cubicBezTo>
                    <a:pt x="35266" y="932"/>
                    <a:pt x="35325" y="1080"/>
                    <a:pt x="35414" y="1198"/>
                  </a:cubicBezTo>
                  <a:lnTo>
                    <a:pt x="33832" y="2780"/>
                  </a:lnTo>
                  <a:lnTo>
                    <a:pt x="25906" y="2780"/>
                  </a:lnTo>
                  <a:lnTo>
                    <a:pt x="20894" y="7793"/>
                  </a:lnTo>
                  <a:lnTo>
                    <a:pt x="20894" y="13412"/>
                  </a:lnTo>
                  <a:lnTo>
                    <a:pt x="13116" y="21189"/>
                  </a:lnTo>
                  <a:lnTo>
                    <a:pt x="7719" y="21189"/>
                  </a:lnTo>
                  <a:lnTo>
                    <a:pt x="1213" y="27695"/>
                  </a:lnTo>
                  <a:cubicBezTo>
                    <a:pt x="1088" y="27620"/>
                    <a:pt x="948" y="27582"/>
                    <a:pt x="809" y="27582"/>
                  </a:cubicBezTo>
                  <a:cubicBezTo>
                    <a:pt x="619" y="27582"/>
                    <a:pt x="433" y="27654"/>
                    <a:pt x="297" y="27799"/>
                  </a:cubicBezTo>
                  <a:cubicBezTo>
                    <a:pt x="1" y="28094"/>
                    <a:pt x="1" y="28553"/>
                    <a:pt x="297" y="28849"/>
                  </a:cubicBezTo>
                  <a:cubicBezTo>
                    <a:pt x="437" y="28989"/>
                    <a:pt x="626" y="29059"/>
                    <a:pt x="814" y="29059"/>
                  </a:cubicBezTo>
                  <a:cubicBezTo>
                    <a:pt x="1003" y="29059"/>
                    <a:pt x="1191" y="28989"/>
                    <a:pt x="1332" y="28849"/>
                  </a:cubicBezTo>
                  <a:cubicBezTo>
                    <a:pt x="1612" y="28568"/>
                    <a:pt x="1612" y="28139"/>
                    <a:pt x="1376" y="27843"/>
                  </a:cubicBezTo>
                  <a:lnTo>
                    <a:pt x="7808" y="21411"/>
                  </a:lnTo>
                  <a:lnTo>
                    <a:pt x="13205" y="21411"/>
                  </a:lnTo>
                  <a:lnTo>
                    <a:pt x="21115" y="13500"/>
                  </a:lnTo>
                  <a:lnTo>
                    <a:pt x="21115" y="7882"/>
                  </a:lnTo>
                  <a:lnTo>
                    <a:pt x="25995" y="3002"/>
                  </a:lnTo>
                  <a:lnTo>
                    <a:pt x="33920" y="3002"/>
                  </a:lnTo>
                  <a:lnTo>
                    <a:pt x="35576" y="1346"/>
                  </a:lnTo>
                  <a:cubicBezTo>
                    <a:pt x="35693" y="1424"/>
                    <a:pt x="35820" y="1467"/>
                    <a:pt x="35959" y="1467"/>
                  </a:cubicBezTo>
                  <a:cubicBezTo>
                    <a:pt x="35979" y="1467"/>
                    <a:pt x="35999" y="1466"/>
                    <a:pt x="36020" y="1465"/>
                  </a:cubicBezTo>
                  <a:cubicBezTo>
                    <a:pt x="36419" y="1450"/>
                    <a:pt x="36744" y="1110"/>
                    <a:pt x="36730" y="710"/>
                  </a:cubicBezTo>
                  <a:cubicBezTo>
                    <a:pt x="36715" y="503"/>
                    <a:pt x="36641" y="341"/>
                    <a:pt x="36508" y="208"/>
                  </a:cubicBezTo>
                  <a:cubicBezTo>
                    <a:pt x="36375" y="75"/>
                    <a:pt x="36197" y="1"/>
                    <a:pt x="3599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115;p11"/>
            <p:cNvSpPr/>
            <p:nvPr/>
          </p:nvSpPr>
          <p:spPr>
            <a:xfrm rot="2700000" flipH="1">
              <a:off x="-817560" y="1701360"/>
              <a:ext cx="2084400" cy="1807920"/>
            </a:xfrm>
            <a:custGeom>
              <a:avLst/>
              <a:gdLst>
                <a:gd name="textAreaLeft" fmla="*/ 360 w 2084400"/>
                <a:gd name="textAreaRight" fmla="*/ 2085120 w 2084400"/>
                <a:gd name="textAreaTop" fmla="*/ 0 h 1807920"/>
                <a:gd name="textAreaBottom" fmla="*/ 1808280 h 1807920"/>
              </a:gdLst>
              <a:ahLst/>
              <a:cxnLst/>
              <a:rect l="textAreaLeft" t="textAreaTop" r="textAreaRight" b="textAreaBottom"/>
              <a:pathLst>
                <a:path w="34290" h="29740">
                  <a:moveTo>
                    <a:pt x="33521" y="1"/>
                  </a:moveTo>
                  <a:cubicBezTo>
                    <a:pt x="33314" y="15"/>
                    <a:pt x="33136" y="89"/>
                    <a:pt x="33003" y="237"/>
                  </a:cubicBezTo>
                  <a:cubicBezTo>
                    <a:pt x="32870" y="385"/>
                    <a:pt x="32796" y="577"/>
                    <a:pt x="32811" y="770"/>
                  </a:cubicBezTo>
                  <a:cubicBezTo>
                    <a:pt x="32811" y="917"/>
                    <a:pt x="32870" y="1065"/>
                    <a:pt x="32959" y="1184"/>
                  </a:cubicBezTo>
                  <a:lnTo>
                    <a:pt x="30903" y="3224"/>
                  </a:lnTo>
                  <a:lnTo>
                    <a:pt x="23155" y="3224"/>
                  </a:lnTo>
                  <a:lnTo>
                    <a:pt x="20612" y="5767"/>
                  </a:lnTo>
                  <a:lnTo>
                    <a:pt x="20612" y="11105"/>
                  </a:lnTo>
                  <a:lnTo>
                    <a:pt x="15866" y="15851"/>
                  </a:lnTo>
                  <a:lnTo>
                    <a:pt x="12953" y="18824"/>
                  </a:lnTo>
                  <a:lnTo>
                    <a:pt x="12923" y="18853"/>
                  </a:lnTo>
                  <a:lnTo>
                    <a:pt x="12923" y="21648"/>
                  </a:lnTo>
                  <a:lnTo>
                    <a:pt x="10129" y="24442"/>
                  </a:lnTo>
                  <a:lnTo>
                    <a:pt x="5294" y="24442"/>
                  </a:lnTo>
                  <a:lnTo>
                    <a:pt x="1287" y="28435"/>
                  </a:lnTo>
                  <a:cubicBezTo>
                    <a:pt x="1154" y="28323"/>
                    <a:pt x="986" y="28268"/>
                    <a:pt x="817" y="28268"/>
                  </a:cubicBezTo>
                  <a:cubicBezTo>
                    <a:pt x="628" y="28268"/>
                    <a:pt x="437" y="28338"/>
                    <a:pt x="296" y="28479"/>
                  </a:cubicBezTo>
                  <a:cubicBezTo>
                    <a:pt x="0" y="28760"/>
                    <a:pt x="0" y="29233"/>
                    <a:pt x="296" y="29529"/>
                  </a:cubicBezTo>
                  <a:cubicBezTo>
                    <a:pt x="436" y="29669"/>
                    <a:pt x="625" y="29739"/>
                    <a:pt x="815" y="29739"/>
                  </a:cubicBezTo>
                  <a:cubicBezTo>
                    <a:pt x="1006" y="29739"/>
                    <a:pt x="1198" y="29669"/>
                    <a:pt x="1346" y="29529"/>
                  </a:cubicBezTo>
                  <a:cubicBezTo>
                    <a:pt x="1582" y="29277"/>
                    <a:pt x="1627" y="28893"/>
                    <a:pt x="1435" y="28597"/>
                  </a:cubicBezTo>
                  <a:lnTo>
                    <a:pt x="5382" y="24664"/>
                  </a:lnTo>
                  <a:lnTo>
                    <a:pt x="10218" y="24664"/>
                  </a:lnTo>
                  <a:lnTo>
                    <a:pt x="13145" y="21736"/>
                  </a:lnTo>
                  <a:lnTo>
                    <a:pt x="13145" y="18942"/>
                  </a:lnTo>
                  <a:lnTo>
                    <a:pt x="16028" y="15999"/>
                  </a:lnTo>
                  <a:lnTo>
                    <a:pt x="20834" y="11194"/>
                  </a:lnTo>
                  <a:lnTo>
                    <a:pt x="20834" y="5871"/>
                  </a:lnTo>
                  <a:lnTo>
                    <a:pt x="23244" y="3446"/>
                  </a:lnTo>
                  <a:lnTo>
                    <a:pt x="31007" y="3446"/>
                  </a:lnTo>
                  <a:lnTo>
                    <a:pt x="33107" y="1331"/>
                  </a:lnTo>
                  <a:cubicBezTo>
                    <a:pt x="33240" y="1435"/>
                    <a:pt x="33402" y="1479"/>
                    <a:pt x="33580" y="1479"/>
                  </a:cubicBezTo>
                  <a:cubicBezTo>
                    <a:pt x="33772" y="1479"/>
                    <a:pt x="33949" y="1391"/>
                    <a:pt x="34082" y="1243"/>
                  </a:cubicBezTo>
                  <a:cubicBezTo>
                    <a:pt x="34216" y="1095"/>
                    <a:pt x="34289" y="903"/>
                    <a:pt x="34289" y="710"/>
                  </a:cubicBezTo>
                  <a:cubicBezTo>
                    <a:pt x="34275" y="533"/>
                    <a:pt x="34201" y="356"/>
                    <a:pt x="34068" y="222"/>
                  </a:cubicBezTo>
                  <a:cubicBezTo>
                    <a:pt x="34068" y="208"/>
                    <a:pt x="34053" y="208"/>
                    <a:pt x="34053" y="193"/>
                  </a:cubicBezTo>
                  <a:cubicBezTo>
                    <a:pt x="33905" y="75"/>
                    <a:pt x="33728" y="1"/>
                    <a:pt x="3355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116;p11"/>
            <p:cNvSpPr/>
            <p:nvPr/>
          </p:nvSpPr>
          <p:spPr>
            <a:xfrm rot="2700000" flipH="1">
              <a:off x="-970200" y="1590480"/>
              <a:ext cx="2003400" cy="1762560"/>
            </a:xfrm>
            <a:custGeom>
              <a:avLst/>
              <a:gdLst>
                <a:gd name="textAreaLeft" fmla="*/ -360 w 2003400"/>
                <a:gd name="textAreaRight" fmla="*/ 2003400 w 2003400"/>
                <a:gd name="textAreaTop" fmla="*/ 0 h 1762560"/>
                <a:gd name="textAreaBottom" fmla="*/ 1762920 h 1762560"/>
              </a:gdLst>
              <a:ahLst/>
              <a:cxnLst/>
              <a:rect l="textAreaLeft" t="textAreaTop" r="textAreaRight" b="textAreaBottom"/>
              <a:pathLst>
                <a:path w="32960" h="28997">
                  <a:moveTo>
                    <a:pt x="32175" y="0"/>
                  </a:moveTo>
                  <a:cubicBezTo>
                    <a:pt x="31983" y="15"/>
                    <a:pt x="31806" y="89"/>
                    <a:pt x="31673" y="237"/>
                  </a:cubicBezTo>
                  <a:cubicBezTo>
                    <a:pt x="31525" y="385"/>
                    <a:pt x="31466" y="577"/>
                    <a:pt x="31466" y="769"/>
                  </a:cubicBezTo>
                  <a:cubicBezTo>
                    <a:pt x="31480" y="932"/>
                    <a:pt x="31540" y="1094"/>
                    <a:pt x="31658" y="1228"/>
                  </a:cubicBezTo>
                  <a:lnTo>
                    <a:pt x="28701" y="4185"/>
                  </a:lnTo>
                  <a:cubicBezTo>
                    <a:pt x="28553" y="4052"/>
                    <a:pt x="28375" y="3993"/>
                    <a:pt x="28183" y="3993"/>
                  </a:cubicBezTo>
                  <a:cubicBezTo>
                    <a:pt x="27991" y="4007"/>
                    <a:pt x="27799" y="4081"/>
                    <a:pt x="27666" y="4229"/>
                  </a:cubicBezTo>
                  <a:cubicBezTo>
                    <a:pt x="27533" y="4377"/>
                    <a:pt x="27459" y="4569"/>
                    <a:pt x="27473" y="4761"/>
                  </a:cubicBezTo>
                  <a:cubicBezTo>
                    <a:pt x="27473" y="4791"/>
                    <a:pt x="27488" y="4821"/>
                    <a:pt x="27488" y="4850"/>
                  </a:cubicBezTo>
                  <a:cubicBezTo>
                    <a:pt x="27459" y="4806"/>
                    <a:pt x="27429" y="4761"/>
                    <a:pt x="27385" y="4717"/>
                  </a:cubicBezTo>
                  <a:cubicBezTo>
                    <a:pt x="27370" y="4717"/>
                    <a:pt x="27370" y="4717"/>
                    <a:pt x="27370" y="4702"/>
                  </a:cubicBezTo>
                  <a:cubicBezTo>
                    <a:pt x="27235" y="4580"/>
                    <a:pt x="27062" y="4508"/>
                    <a:pt x="26886" y="4508"/>
                  </a:cubicBezTo>
                  <a:cubicBezTo>
                    <a:pt x="26870" y="4508"/>
                    <a:pt x="26854" y="4509"/>
                    <a:pt x="26838" y="4510"/>
                  </a:cubicBezTo>
                  <a:cubicBezTo>
                    <a:pt x="26631" y="4510"/>
                    <a:pt x="26453" y="4599"/>
                    <a:pt x="26320" y="4747"/>
                  </a:cubicBezTo>
                  <a:cubicBezTo>
                    <a:pt x="26231" y="4850"/>
                    <a:pt x="26172" y="4968"/>
                    <a:pt x="26143" y="5102"/>
                  </a:cubicBezTo>
                  <a:lnTo>
                    <a:pt x="21248" y="5102"/>
                  </a:lnTo>
                  <a:lnTo>
                    <a:pt x="20509" y="5826"/>
                  </a:lnTo>
                  <a:lnTo>
                    <a:pt x="20509" y="7615"/>
                  </a:lnTo>
                  <a:cubicBezTo>
                    <a:pt x="20361" y="7645"/>
                    <a:pt x="20243" y="7719"/>
                    <a:pt x="20139" y="7822"/>
                  </a:cubicBezTo>
                  <a:cubicBezTo>
                    <a:pt x="20006" y="7970"/>
                    <a:pt x="19932" y="8162"/>
                    <a:pt x="19932" y="8354"/>
                  </a:cubicBezTo>
                  <a:cubicBezTo>
                    <a:pt x="19947" y="8562"/>
                    <a:pt x="20036" y="8739"/>
                    <a:pt x="20169" y="8872"/>
                  </a:cubicBezTo>
                  <a:cubicBezTo>
                    <a:pt x="20304" y="8994"/>
                    <a:pt x="20477" y="9066"/>
                    <a:pt x="20653" y="9066"/>
                  </a:cubicBezTo>
                  <a:cubicBezTo>
                    <a:pt x="20669" y="9066"/>
                    <a:pt x="20685" y="9065"/>
                    <a:pt x="20701" y="9064"/>
                  </a:cubicBezTo>
                  <a:cubicBezTo>
                    <a:pt x="20894" y="9064"/>
                    <a:pt x="21086" y="8976"/>
                    <a:pt x="21219" y="8828"/>
                  </a:cubicBezTo>
                  <a:cubicBezTo>
                    <a:pt x="21352" y="8680"/>
                    <a:pt x="21426" y="8502"/>
                    <a:pt x="21411" y="8295"/>
                  </a:cubicBezTo>
                  <a:cubicBezTo>
                    <a:pt x="21411" y="8118"/>
                    <a:pt x="21337" y="7940"/>
                    <a:pt x="21204" y="7807"/>
                  </a:cubicBezTo>
                  <a:cubicBezTo>
                    <a:pt x="21189" y="7807"/>
                    <a:pt x="21189" y="7793"/>
                    <a:pt x="21175" y="7793"/>
                  </a:cubicBezTo>
                  <a:cubicBezTo>
                    <a:pt x="21056" y="7674"/>
                    <a:pt x="20894" y="7615"/>
                    <a:pt x="20731" y="7600"/>
                  </a:cubicBezTo>
                  <a:lnTo>
                    <a:pt x="20731" y="5915"/>
                  </a:lnTo>
                  <a:lnTo>
                    <a:pt x="21337" y="5323"/>
                  </a:lnTo>
                  <a:lnTo>
                    <a:pt x="26128" y="5323"/>
                  </a:lnTo>
                  <a:cubicBezTo>
                    <a:pt x="26143" y="5501"/>
                    <a:pt x="26217" y="5663"/>
                    <a:pt x="26364" y="5782"/>
                  </a:cubicBezTo>
                  <a:cubicBezTo>
                    <a:pt x="26498" y="5915"/>
                    <a:pt x="26690" y="5989"/>
                    <a:pt x="26897" y="5989"/>
                  </a:cubicBezTo>
                  <a:cubicBezTo>
                    <a:pt x="27089" y="5974"/>
                    <a:pt x="27266" y="5885"/>
                    <a:pt x="27399" y="5752"/>
                  </a:cubicBezTo>
                  <a:cubicBezTo>
                    <a:pt x="27533" y="5604"/>
                    <a:pt x="27607" y="5412"/>
                    <a:pt x="27607" y="5220"/>
                  </a:cubicBezTo>
                  <a:cubicBezTo>
                    <a:pt x="27592" y="5190"/>
                    <a:pt x="27592" y="5146"/>
                    <a:pt x="27592" y="5116"/>
                  </a:cubicBezTo>
                  <a:lnTo>
                    <a:pt x="27592" y="5116"/>
                  </a:lnTo>
                  <a:cubicBezTo>
                    <a:pt x="27621" y="5175"/>
                    <a:pt x="27666" y="5235"/>
                    <a:pt x="27710" y="5279"/>
                  </a:cubicBezTo>
                  <a:cubicBezTo>
                    <a:pt x="27845" y="5401"/>
                    <a:pt x="28018" y="5473"/>
                    <a:pt x="28194" y="5473"/>
                  </a:cubicBezTo>
                  <a:cubicBezTo>
                    <a:pt x="28210" y="5473"/>
                    <a:pt x="28226" y="5472"/>
                    <a:pt x="28242" y="5471"/>
                  </a:cubicBezTo>
                  <a:cubicBezTo>
                    <a:pt x="28316" y="5471"/>
                    <a:pt x="28390" y="5456"/>
                    <a:pt x="28449" y="5427"/>
                  </a:cubicBezTo>
                  <a:cubicBezTo>
                    <a:pt x="28464" y="5442"/>
                    <a:pt x="28479" y="5456"/>
                    <a:pt x="28494" y="5486"/>
                  </a:cubicBezTo>
                  <a:lnTo>
                    <a:pt x="23895" y="10070"/>
                  </a:lnTo>
                  <a:lnTo>
                    <a:pt x="18661" y="10070"/>
                  </a:lnTo>
                  <a:lnTo>
                    <a:pt x="10942" y="17788"/>
                  </a:lnTo>
                  <a:lnTo>
                    <a:pt x="10942" y="23067"/>
                  </a:lnTo>
                  <a:lnTo>
                    <a:pt x="5856" y="28153"/>
                  </a:lnTo>
                  <a:lnTo>
                    <a:pt x="1538" y="28153"/>
                  </a:lnTo>
                  <a:cubicBezTo>
                    <a:pt x="1524" y="27991"/>
                    <a:pt x="1450" y="27857"/>
                    <a:pt x="1331" y="27739"/>
                  </a:cubicBezTo>
                  <a:cubicBezTo>
                    <a:pt x="1191" y="27591"/>
                    <a:pt x="1002" y="27517"/>
                    <a:pt x="814" y="27517"/>
                  </a:cubicBezTo>
                  <a:cubicBezTo>
                    <a:pt x="625" y="27517"/>
                    <a:pt x="437" y="27591"/>
                    <a:pt x="296" y="27739"/>
                  </a:cubicBezTo>
                  <a:cubicBezTo>
                    <a:pt x="1" y="28020"/>
                    <a:pt x="1" y="28493"/>
                    <a:pt x="296" y="28774"/>
                  </a:cubicBezTo>
                  <a:cubicBezTo>
                    <a:pt x="437" y="28922"/>
                    <a:pt x="625" y="28996"/>
                    <a:pt x="814" y="28996"/>
                  </a:cubicBezTo>
                  <a:cubicBezTo>
                    <a:pt x="1002" y="28996"/>
                    <a:pt x="1191" y="28922"/>
                    <a:pt x="1331" y="28774"/>
                  </a:cubicBezTo>
                  <a:cubicBezTo>
                    <a:pt x="1450" y="28671"/>
                    <a:pt x="1524" y="28523"/>
                    <a:pt x="1538" y="28375"/>
                  </a:cubicBezTo>
                  <a:lnTo>
                    <a:pt x="5945" y="28375"/>
                  </a:lnTo>
                  <a:lnTo>
                    <a:pt x="11149" y="23155"/>
                  </a:lnTo>
                  <a:lnTo>
                    <a:pt x="11149" y="17892"/>
                  </a:lnTo>
                  <a:lnTo>
                    <a:pt x="18750" y="10291"/>
                  </a:lnTo>
                  <a:lnTo>
                    <a:pt x="23999" y="10291"/>
                  </a:lnTo>
                  <a:lnTo>
                    <a:pt x="28642" y="5634"/>
                  </a:lnTo>
                  <a:cubicBezTo>
                    <a:pt x="28775" y="5737"/>
                    <a:pt x="28937" y="5782"/>
                    <a:pt x="29115" y="5782"/>
                  </a:cubicBezTo>
                  <a:cubicBezTo>
                    <a:pt x="29307" y="5767"/>
                    <a:pt x="29484" y="5693"/>
                    <a:pt x="29617" y="5545"/>
                  </a:cubicBezTo>
                  <a:cubicBezTo>
                    <a:pt x="29765" y="5397"/>
                    <a:pt x="29824" y="5205"/>
                    <a:pt x="29824" y="5013"/>
                  </a:cubicBezTo>
                  <a:cubicBezTo>
                    <a:pt x="29810" y="4821"/>
                    <a:pt x="29736" y="4658"/>
                    <a:pt x="29603" y="4525"/>
                  </a:cubicBezTo>
                  <a:cubicBezTo>
                    <a:pt x="29603" y="4510"/>
                    <a:pt x="29588" y="4510"/>
                    <a:pt x="29588" y="4495"/>
                  </a:cubicBezTo>
                  <a:cubicBezTo>
                    <a:pt x="29452" y="4373"/>
                    <a:pt x="29280" y="4301"/>
                    <a:pt x="29104" y="4301"/>
                  </a:cubicBezTo>
                  <a:cubicBezTo>
                    <a:pt x="29088" y="4301"/>
                    <a:pt x="29072" y="4302"/>
                    <a:pt x="29056" y="4303"/>
                  </a:cubicBezTo>
                  <a:cubicBezTo>
                    <a:pt x="28982" y="4303"/>
                    <a:pt x="28908" y="4318"/>
                    <a:pt x="28849" y="4347"/>
                  </a:cubicBezTo>
                  <a:lnTo>
                    <a:pt x="31821" y="1361"/>
                  </a:lnTo>
                  <a:cubicBezTo>
                    <a:pt x="31939" y="1449"/>
                    <a:pt x="32087" y="1479"/>
                    <a:pt x="32235" y="1479"/>
                  </a:cubicBezTo>
                  <a:cubicBezTo>
                    <a:pt x="32427" y="1464"/>
                    <a:pt x="32619" y="1390"/>
                    <a:pt x="32752" y="1242"/>
                  </a:cubicBezTo>
                  <a:cubicBezTo>
                    <a:pt x="32885" y="1094"/>
                    <a:pt x="32959" y="902"/>
                    <a:pt x="32944" y="710"/>
                  </a:cubicBezTo>
                  <a:cubicBezTo>
                    <a:pt x="32944" y="518"/>
                    <a:pt x="32856" y="355"/>
                    <a:pt x="32737" y="222"/>
                  </a:cubicBezTo>
                  <a:cubicBezTo>
                    <a:pt x="32723" y="207"/>
                    <a:pt x="32723" y="207"/>
                    <a:pt x="32708" y="193"/>
                  </a:cubicBezTo>
                  <a:cubicBezTo>
                    <a:pt x="32575" y="74"/>
                    <a:pt x="32397" y="0"/>
                    <a:pt x="3220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0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9" name="Google Shape;117;p11"/>
          <p:cNvSpPr/>
          <p:nvPr/>
        </p:nvSpPr>
        <p:spPr>
          <a:xfrm>
            <a:off x="-1017720" y="147060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0" name="Google Shape;118;p11"/>
          <p:cNvSpPr/>
          <p:nvPr/>
        </p:nvSpPr>
        <p:spPr>
          <a:xfrm>
            <a:off x="7488000" y="-134820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31" name="Google Shape;119;p11"/>
          <p:cNvGrpSpPr/>
          <p:nvPr/>
        </p:nvGrpSpPr>
        <p:grpSpPr>
          <a:xfrm>
            <a:off x="7037640" y="4722120"/>
            <a:ext cx="1804680" cy="335160"/>
            <a:chOff x="7037640" y="4722120"/>
            <a:chExt cx="1804680" cy="335160"/>
          </a:xfrm>
        </p:grpSpPr>
        <p:sp>
          <p:nvSpPr>
            <p:cNvPr id="132" name="Google Shape;120;p11"/>
            <p:cNvSpPr/>
            <p:nvPr/>
          </p:nvSpPr>
          <p:spPr>
            <a:xfrm rot="5400000" flipH="1">
              <a:off x="8223480" y="4438440"/>
              <a:ext cx="335160" cy="902160"/>
            </a:xfrm>
            <a:custGeom>
              <a:avLst/>
              <a:gdLst>
                <a:gd name="textAreaLeft" fmla="*/ -360 w 335160"/>
                <a:gd name="textAreaRight" fmla="*/ 335160 w 335160"/>
                <a:gd name="textAreaTop" fmla="*/ 0 h 902160"/>
                <a:gd name="textAreaBottom" fmla="*/ 902520 h 902160"/>
              </a:gdLst>
              <a:ahLst/>
              <a:cxnLst/>
              <a:rect l="textAreaLeft" t="textAreaTop" r="textAreaRight" b="textAreaBottom"/>
              <a:pathLst>
                <a:path w="5516" h="14846">
                  <a:moveTo>
                    <a:pt x="2692" y="0"/>
                  </a:moveTo>
                  <a:cubicBezTo>
                    <a:pt x="2485" y="0"/>
                    <a:pt x="2322" y="163"/>
                    <a:pt x="2322" y="370"/>
                  </a:cubicBezTo>
                  <a:cubicBezTo>
                    <a:pt x="2322" y="577"/>
                    <a:pt x="2485" y="739"/>
                    <a:pt x="2692" y="739"/>
                  </a:cubicBezTo>
                  <a:cubicBezTo>
                    <a:pt x="2780" y="739"/>
                    <a:pt x="2869" y="710"/>
                    <a:pt x="2928" y="651"/>
                  </a:cubicBezTo>
                  <a:lnTo>
                    <a:pt x="5294" y="3002"/>
                  </a:lnTo>
                  <a:lnTo>
                    <a:pt x="5294" y="11918"/>
                  </a:lnTo>
                  <a:lnTo>
                    <a:pt x="2677" y="14535"/>
                  </a:lnTo>
                  <a:lnTo>
                    <a:pt x="489" y="12347"/>
                  </a:lnTo>
                  <a:lnTo>
                    <a:pt x="489" y="3194"/>
                  </a:lnTo>
                  <a:cubicBezTo>
                    <a:pt x="636" y="3135"/>
                    <a:pt x="740" y="3002"/>
                    <a:pt x="740" y="2839"/>
                  </a:cubicBezTo>
                  <a:cubicBezTo>
                    <a:pt x="740" y="2632"/>
                    <a:pt x="577" y="2469"/>
                    <a:pt x="370" y="2469"/>
                  </a:cubicBezTo>
                  <a:cubicBezTo>
                    <a:pt x="163" y="2469"/>
                    <a:pt x="1" y="2632"/>
                    <a:pt x="1" y="2839"/>
                  </a:cubicBezTo>
                  <a:cubicBezTo>
                    <a:pt x="1" y="3017"/>
                    <a:pt x="119" y="3150"/>
                    <a:pt x="282" y="3194"/>
                  </a:cubicBezTo>
                  <a:lnTo>
                    <a:pt x="282" y="12391"/>
                  </a:lnTo>
                  <a:lnTo>
                    <a:pt x="282" y="12435"/>
                  </a:lnTo>
                  <a:lnTo>
                    <a:pt x="2677" y="14845"/>
                  </a:lnTo>
                  <a:lnTo>
                    <a:pt x="5516" y="12007"/>
                  </a:lnTo>
                  <a:lnTo>
                    <a:pt x="5516" y="2957"/>
                  </a:lnTo>
                  <a:lnTo>
                    <a:pt x="5516" y="2913"/>
                  </a:lnTo>
                  <a:lnTo>
                    <a:pt x="3047" y="444"/>
                  </a:lnTo>
                  <a:cubicBezTo>
                    <a:pt x="3061" y="429"/>
                    <a:pt x="3061" y="399"/>
                    <a:pt x="3061" y="370"/>
                  </a:cubicBezTo>
                  <a:cubicBezTo>
                    <a:pt x="3061" y="163"/>
                    <a:pt x="2899" y="0"/>
                    <a:pt x="269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07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" name="Google Shape;121;p11"/>
            <p:cNvSpPr/>
            <p:nvPr/>
          </p:nvSpPr>
          <p:spPr>
            <a:xfrm rot="5400000" flipH="1">
              <a:off x="8291160" y="4596480"/>
              <a:ext cx="100440" cy="572400"/>
            </a:xfrm>
            <a:custGeom>
              <a:avLst/>
              <a:gdLst>
                <a:gd name="textAreaLeft" fmla="*/ -360 w 100440"/>
                <a:gd name="textAreaRight" fmla="*/ 100440 w 100440"/>
                <a:gd name="textAreaTop" fmla="*/ 0 h 572400"/>
                <a:gd name="textAreaBottom" fmla="*/ 572760 h 572400"/>
              </a:gdLst>
              <a:ahLst/>
              <a:cxnLst/>
              <a:rect l="textAreaLeft" t="textAreaTop" r="textAreaRight" b="textAreaBottom"/>
              <a:pathLst>
                <a:path w="1657" h="9419">
                  <a:moveTo>
                    <a:pt x="813" y="0"/>
                  </a:moveTo>
                  <a:cubicBezTo>
                    <a:pt x="621" y="0"/>
                    <a:pt x="429" y="74"/>
                    <a:pt x="281" y="222"/>
                  </a:cubicBezTo>
                  <a:cubicBezTo>
                    <a:pt x="0" y="503"/>
                    <a:pt x="0" y="976"/>
                    <a:pt x="281" y="1257"/>
                  </a:cubicBezTo>
                  <a:cubicBezTo>
                    <a:pt x="414" y="1390"/>
                    <a:pt x="562" y="1449"/>
                    <a:pt x="725" y="1479"/>
                  </a:cubicBezTo>
                  <a:lnTo>
                    <a:pt x="725" y="7955"/>
                  </a:lnTo>
                  <a:cubicBezTo>
                    <a:pt x="577" y="7985"/>
                    <a:pt x="444" y="8044"/>
                    <a:pt x="325" y="8162"/>
                  </a:cubicBezTo>
                  <a:cubicBezTo>
                    <a:pt x="30" y="8443"/>
                    <a:pt x="30" y="8916"/>
                    <a:pt x="325" y="9197"/>
                  </a:cubicBezTo>
                  <a:cubicBezTo>
                    <a:pt x="466" y="9345"/>
                    <a:pt x="654" y="9419"/>
                    <a:pt x="845" y="9419"/>
                  </a:cubicBezTo>
                  <a:cubicBezTo>
                    <a:pt x="1035" y="9419"/>
                    <a:pt x="1227" y="9345"/>
                    <a:pt x="1375" y="9197"/>
                  </a:cubicBezTo>
                  <a:cubicBezTo>
                    <a:pt x="1656" y="8916"/>
                    <a:pt x="1656" y="8443"/>
                    <a:pt x="1375" y="8162"/>
                  </a:cubicBezTo>
                  <a:cubicBezTo>
                    <a:pt x="1242" y="8044"/>
                    <a:pt x="1094" y="7970"/>
                    <a:pt x="946" y="7955"/>
                  </a:cubicBezTo>
                  <a:lnTo>
                    <a:pt x="946" y="1464"/>
                  </a:lnTo>
                  <a:cubicBezTo>
                    <a:pt x="1080" y="1434"/>
                    <a:pt x="1227" y="1375"/>
                    <a:pt x="1331" y="1257"/>
                  </a:cubicBezTo>
                  <a:cubicBezTo>
                    <a:pt x="1627" y="976"/>
                    <a:pt x="1627" y="503"/>
                    <a:pt x="1331" y="222"/>
                  </a:cubicBezTo>
                  <a:cubicBezTo>
                    <a:pt x="1183" y="74"/>
                    <a:pt x="1006" y="0"/>
                    <a:pt x="81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07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" name="Google Shape;122;p11"/>
            <p:cNvSpPr/>
            <p:nvPr/>
          </p:nvSpPr>
          <p:spPr>
            <a:xfrm rot="5400000" flipH="1">
              <a:off x="7320960" y="4438440"/>
              <a:ext cx="335160" cy="902160"/>
            </a:xfrm>
            <a:custGeom>
              <a:avLst/>
              <a:gdLst>
                <a:gd name="textAreaLeft" fmla="*/ -360 w 335160"/>
                <a:gd name="textAreaRight" fmla="*/ 335160 w 335160"/>
                <a:gd name="textAreaTop" fmla="*/ 0 h 902160"/>
                <a:gd name="textAreaBottom" fmla="*/ 902520 h 902160"/>
              </a:gdLst>
              <a:ahLst/>
              <a:cxnLst/>
              <a:rect l="textAreaLeft" t="textAreaTop" r="textAreaRight" b="textAreaBottom"/>
              <a:pathLst>
                <a:path w="5516" h="14846">
                  <a:moveTo>
                    <a:pt x="2692" y="0"/>
                  </a:moveTo>
                  <a:cubicBezTo>
                    <a:pt x="2485" y="0"/>
                    <a:pt x="2322" y="163"/>
                    <a:pt x="2322" y="370"/>
                  </a:cubicBezTo>
                  <a:cubicBezTo>
                    <a:pt x="2322" y="577"/>
                    <a:pt x="2485" y="739"/>
                    <a:pt x="2692" y="739"/>
                  </a:cubicBezTo>
                  <a:cubicBezTo>
                    <a:pt x="2780" y="739"/>
                    <a:pt x="2869" y="710"/>
                    <a:pt x="2928" y="651"/>
                  </a:cubicBezTo>
                  <a:lnTo>
                    <a:pt x="5294" y="3002"/>
                  </a:lnTo>
                  <a:lnTo>
                    <a:pt x="5294" y="11918"/>
                  </a:lnTo>
                  <a:lnTo>
                    <a:pt x="2677" y="14535"/>
                  </a:lnTo>
                  <a:lnTo>
                    <a:pt x="489" y="12347"/>
                  </a:lnTo>
                  <a:lnTo>
                    <a:pt x="489" y="3194"/>
                  </a:lnTo>
                  <a:cubicBezTo>
                    <a:pt x="636" y="3135"/>
                    <a:pt x="740" y="3002"/>
                    <a:pt x="740" y="2839"/>
                  </a:cubicBezTo>
                  <a:cubicBezTo>
                    <a:pt x="740" y="2632"/>
                    <a:pt x="577" y="2469"/>
                    <a:pt x="370" y="2469"/>
                  </a:cubicBezTo>
                  <a:cubicBezTo>
                    <a:pt x="163" y="2469"/>
                    <a:pt x="1" y="2632"/>
                    <a:pt x="1" y="2839"/>
                  </a:cubicBezTo>
                  <a:cubicBezTo>
                    <a:pt x="1" y="3017"/>
                    <a:pt x="119" y="3150"/>
                    <a:pt x="282" y="3194"/>
                  </a:cubicBezTo>
                  <a:lnTo>
                    <a:pt x="282" y="12391"/>
                  </a:lnTo>
                  <a:lnTo>
                    <a:pt x="282" y="12435"/>
                  </a:lnTo>
                  <a:lnTo>
                    <a:pt x="2677" y="14845"/>
                  </a:lnTo>
                  <a:lnTo>
                    <a:pt x="5516" y="12007"/>
                  </a:lnTo>
                  <a:lnTo>
                    <a:pt x="5516" y="2957"/>
                  </a:lnTo>
                  <a:lnTo>
                    <a:pt x="5516" y="2913"/>
                  </a:lnTo>
                  <a:lnTo>
                    <a:pt x="3047" y="444"/>
                  </a:lnTo>
                  <a:cubicBezTo>
                    <a:pt x="3061" y="429"/>
                    <a:pt x="3061" y="399"/>
                    <a:pt x="3061" y="370"/>
                  </a:cubicBezTo>
                  <a:cubicBezTo>
                    <a:pt x="3061" y="163"/>
                    <a:pt x="2899" y="0"/>
                    <a:pt x="269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07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" name="Google Shape;123;p11"/>
            <p:cNvSpPr/>
            <p:nvPr/>
          </p:nvSpPr>
          <p:spPr>
            <a:xfrm rot="5400000" flipH="1">
              <a:off x="7388640" y="4596480"/>
              <a:ext cx="100440" cy="572400"/>
            </a:xfrm>
            <a:custGeom>
              <a:avLst/>
              <a:gdLst>
                <a:gd name="textAreaLeft" fmla="*/ -360 w 100440"/>
                <a:gd name="textAreaRight" fmla="*/ 100440 w 100440"/>
                <a:gd name="textAreaTop" fmla="*/ 0 h 572400"/>
                <a:gd name="textAreaBottom" fmla="*/ 572760 h 572400"/>
              </a:gdLst>
              <a:ahLst/>
              <a:cxnLst/>
              <a:rect l="textAreaLeft" t="textAreaTop" r="textAreaRight" b="textAreaBottom"/>
              <a:pathLst>
                <a:path w="1657" h="9419">
                  <a:moveTo>
                    <a:pt x="813" y="0"/>
                  </a:moveTo>
                  <a:cubicBezTo>
                    <a:pt x="621" y="0"/>
                    <a:pt x="429" y="74"/>
                    <a:pt x="281" y="222"/>
                  </a:cubicBezTo>
                  <a:cubicBezTo>
                    <a:pt x="0" y="503"/>
                    <a:pt x="0" y="976"/>
                    <a:pt x="281" y="1257"/>
                  </a:cubicBezTo>
                  <a:cubicBezTo>
                    <a:pt x="414" y="1390"/>
                    <a:pt x="562" y="1449"/>
                    <a:pt x="725" y="1479"/>
                  </a:cubicBezTo>
                  <a:lnTo>
                    <a:pt x="725" y="7955"/>
                  </a:lnTo>
                  <a:cubicBezTo>
                    <a:pt x="577" y="7985"/>
                    <a:pt x="444" y="8044"/>
                    <a:pt x="325" y="8162"/>
                  </a:cubicBezTo>
                  <a:cubicBezTo>
                    <a:pt x="30" y="8443"/>
                    <a:pt x="30" y="8916"/>
                    <a:pt x="325" y="9197"/>
                  </a:cubicBezTo>
                  <a:cubicBezTo>
                    <a:pt x="466" y="9345"/>
                    <a:pt x="654" y="9419"/>
                    <a:pt x="845" y="9419"/>
                  </a:cubicBezTo>
                  <a:cubicBezTo>
                    <a:pt x="1035" y="9419"/>
                    <a:pt x="1227" y="9345"/>
                    <a:pt x="1375" y="9197"/>
                  </a:cubicBezTo>
                  <a:cubicBezTo>
                    <a:pt x="1656" y="8916"/>
                    <a:pt x="1656" y="8443"/>
                    <a:pt x="1375" y="8162"/>
                  </a:cubicBezTo>
                  <a:cubicBezTo>
                    <a:pt x="1242" y="8044"/>
                    <a:pt x="1094" y="7970"/>
                    <a:pt x="946" y="7955"/>
                  </a:cubicBezTo>
                  <a:lnTo>
                    <a:pt x="946" y="1464"/>
                  </a:lnTo>
                  <a:cubicBezTo>
                    <a:pt x="1080" y="1434"/>
                    <a:pt x="1227" y="1375"/>
                    <a:pt x="1331" y="1257"/>
                  </a:cubicBezTo>
                  <a:cubicBezTo>
                    <a:pt x="1627" y="976"/>
                    <a:pt x="1627" y="503"/>
                    <a:pt x="1331" y="222"/>
                  </a:cubicBezTo>
                  <a:cubicBezTo>
                    <a:pt x="1183" y="74"/>
                    <a:pt x="1006" y="0"/>
                    <a:pt x="81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07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title"/>
          </p:nvPr>
        </p:nvSpPr>
        <p:spPr>
          <a:xfrm>
            <a:off x="1416960" y="149040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title"/>
          </p:nvPr>
        </p:nvSpPr>
        <p:spPr>
          <a:xfrm>
            <a:off x="1416960" y="292392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title"/>
          </p:nvPr>
        </p:nvSpPr>
        <p:spPr>
          <a:xfrm>
            <a:off x="4204800" y="149040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title"/>
          </p:nvPr>
        </p:nvSpPr>
        <p:spPr>
          <a:xfrm>
            <a:off x="4204800" y="292392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title"/>
          </p:nvPr>
        </p:nvSpPr>
        <p:spPr>
          <a:xfrm>
            <a:off x="6992640" y="149040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title"/>
          </p:nvPr>
        </p:nvSpPr>
        <p:spPr>
          <a:xfrm>
            <a:off x="6992640" y="2923920"/>
            <a:ext cx="734400" cy="5421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000" b="1" strike="noStrike" spc="-1">
                <a:solidFill>
                  <a:schemeClr val="dk2"/>
                </a:solidFill>
                <a:latin typeface="Alata"/>
                <a:ea typeface="Alata"/>
              </a:rPr>
              <a:t>xx%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139;p13"/>
          <p:cNvSpPr/>
          <p:nvPr/>
        </p:nvSpPr>
        <p:spPr>
          <a:xfrm rot="20431200">
            <a:off x="8037720" y="3996360"/>
            <a:ext cx="2534400" cy="16707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6" name="Google Shape;140;p13"/>
          <p:cNvSpPr/>
          <p:nvPr/>
        </p:nvSpPr>
        <p:spPr>
          <a:xfrm rot="20431200">
            <a:off x="-1131840" y="1855440"/>
            <a:ext cx="2534400" cy="16707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7" name="Google Shape;141;p13"/>
          <p:cNvSpPr/>
          <p:nvPr/>
        </p:nvSpPr>
        <p:spPr>
          <a:xfrm>
            <a:off x="8902800" y="4210560"/>
            <a:ext cx="122400" cy="358200"/>
          </a:xfrm>
          <a:custGeom>
            <a:avLst/>
            <a:gdLst>
              <a:gd name="textAreaLeft" fmla="*/ 0 w 122400"/>
              <a:gd name="textAreaRight" fmla="*/ 122760 w 122400"/>
              <a:gd name="textAreaTop" fmla="*/ 0 h 358200"/>
              <a:gd name="textAreaBottom" fmla="*/ 358560 h 358200"/>
            </a:gdLst>
            <a:ahLst/>
            <a:cxnLst/>
            <a:rect l="textAreaLeft" t="textAreaTop" r="textAreaRight" b="textAreaBottom"/>
            <a:pathLst>
              <a:path w="1495" h="4364">
                <a:moveTo>
                  <a:pt x="755" y="1"/>
                </a:moveTo>
                <a:cubicBezTo>
                  <a:pt x="356" y="1"/>
                  <a:pt x="30" y="311"/>
                  <a:pt x="15" y="710"/>
                </a:cubicBezTo>
                <a:cubicBezTo>
                  <a:pt x="1" y="903"/>
                  <a:pt x="75" y="1095"/>
                  <a:pt x="208" y="1243"/>
                </a:cubicBezTo>
                <a:cubicBezTo>
                  <a:pt x="341" y="1376"/>
                  <a:pt x="503" y="1450"/>
                  <a:pt x="681" y="1479"/>
                </a:cubicBezTo>
                <a:lnTo>
                  <a:pt x="681" y="2884"/>
                </a:lnTo>
                <a:cubicBezTo>
                  <a:pt x="326" y="2928"/>
                  <a:pt x="30" y="3224"/>
                  <a:pt x="15" y="3594"/>
                </a:cubicBezTo>
                <a:cubicBezTo>
                  <a:pt x="1" y="4008"/>
                  <a:pt x="311" y="4348"/>
                  <a:pt x="725" y="4363"/>
                </a:cubicBezTo>
                <a:cubicBezTo>
                  <a:pt x="734" y="4363"/>
                  <a:pt x="743" y="4363"/>
                  <a:pt x="751" y="4363"/>
                </a:cubicBezTo>
                <a:cubicBezTo>
                  <a:pt x="1140" y="4363"/>
                  <a:pt x="1480" y="4043"/>
                  <a:pt x="1494" y="3653"/>
                </a:cubicBezTo>
                <a:cubicBezTo>
                  <a:pt x="1494" y="3431"/>
                  <a:pt x="1420" y="3239"/>
                  <a:pt x="1272" y="3106"/>
                </a:cubicBezTo>
                <a:cubicBezTo>
                  <a:pt x="1169" y="3002"/>
                  <a:pt x="1051" y="2928"/>
                  <a:pt x="903" y="2899"/>
                </a:cubicBezTo>
                <a:lnTo>
                  <a:pt x="903" y="1465"/>
                </a:lnTo>
                <a:cubicBezTo>
                  <a:pt x="1228" y="1391"/>
                  <a:pt x="1479" y="1110"/>
                  <a:pt x="1494" y="770"/>
                </a:cubicBezTo>
                <a:cubicBezTo>
                  <a:pt x="1494" y="577"/>
                  <a:pt x="1435" y="385"/>
                  <a:pt x="1302" y="237"/>
                </a:cubicBezTo>
                <a:cubicBezTo>
                  <a:pt x="1287" y="237"/>
                  <a:pt x="1287" y="223"/>
                  <a:pt x="1272" y="223"/>
                </a:cubicBezTo>
                <a:cubicBezTo>
                  <a:pt x="1139" y="89"/>
                  <a:pt x="962" y="16"/>
                  <a:pt x="784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48" name="Google Shape;142;p13"/>
          <p:cNvGrpSpPr/>
          <p:nvPr/>
        </p:nvGrpSpPr>
        <p:grpSpPr>
          <a:xfrm>
            <a:off x="-795240" y="-1446480"/>
            <a:ext cx="2654280" cy="3293640"/>
            <a:chOff x="-795240" y="-1446480"/>
            <a:chExt cx="2654280" cy="3293640"/>
          </a:xfrm>
        </p:grpSpPr>
        <p:sp>
          <p:nvSpPr>
            <p:cNvPr id="149" name="Google Shape;143;p13"/>
            <p:cNvSpPr/>
            <p:nvPr/>
          </p:nvSpPr>
          <p:spPr>
            <a:xfrm>
              <a:off x="-536400" y="-1165680"/>
              <a:ext cx="2395440" cy="3012840"/>
            </a:xfrm>
            <a:custGeom>
              <a:avLst/>
              <a:gdLst>
                <a:gd name="textAreaLeft" fmla="*/ 0 w 2395440"/>
                <a:gd name="textAreaRight" fmla="*/ 2395800 w 2395440"/>
                <a:gd name="textAreaTop" fmla="*/ 0 h 3012840"/>
                <a:gd name="textAreaBottom" fmla="*/ 3013200 h 301284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" name="Google Shape;144;p13"/>
            <p:cNvSpPr/>
            <p:nvPr/>
          </p:nvSpPr>
          <p:spPr>
            <a:xfrm>
              <a:off x="861480" y="-1273680"/>
              <a:ext cx="721800" cy="1058400"/>
            </a:xfrm>
            <a:custGeom>
              <a:avLst/>
              <a:gdLst>
                <a:gd name="textAreaLeft" fmla="*/ 0 w 721800"/>
                <a:gd name="textAreaRight" fmla="*/ 722160 w 721800"/>
                <a:gd name="textAreaTop" fmla="*/ 0 h 1058400"/>
                <a:gd name="textAreaBottom" fmla="*/ 1058760 h 1058400"/>
              </a:gdLst>
              <a:ahLst/>
              <a:cxnLst/>
              <a:rect l="textAreaLeft" t="textAreaTop" r="textAreaRight" b="textAreaBottom"/>
              <a:pathLst>
                <a:path w="8784" h="12881">
                  <a:moveTo>
                    <a:pt x="8030" y="1"/>
                  </a:moveTo>
                  <a:cubicBezTo>
                    <a:pt x="7852" y="1"/>
                    <a:pt x="7675" y="60"/>
                    <a:pt x="7527" y="193"/>
                  </a:cubicBezTo>
                  <a:cubicBezTo>
                    <a:pt x="7379" y="326"/>
                    <a:pt x="7305" y="504"/>
                    <a:pt x="7290" y="711"/>
                  </a:cubicBezTo>
                  <a:cubicBezTo>
                    <a:pt x="7290" y="859"/>
                    <a:pt x="7335" y="1006"/>
                    <a:pt x="7409" y="1125"/>
                  </a:cubicBezTo>
                  <a:lnTo>
                    <a:pt x="4836" y="3697"/>
                  </a:lnTo>
                  <a:lnTo>
                    <a:pt x="4836" y="3742"/>
                  </a:lnTo>
                  <a:lnTo>
                    <a:pt x="4836" y="10751"/>
                  </a:lnTo>
                  <a:lnTo>
                    <a:pt x="3535" y="12037"/>
                  </a:lnTo>
                  <a:lnTo>
                    <a:pt x="1479" y="12037"/>
                  </a:lnTo>
                  <a:cubicBezTo>
                    <a:pt x="1464" y="11889"/>
                    <a:pt x="1405" y="11756"/>
                    <a:pt x="1287" y="11638"/>
                  </a:cubicBezTo>
                  <a:cubicBezTo>
                    <a:pt x="1287" y="11638"/>
                    <a:pt x="1287" y="11623"/>
                    <a:pt x="1272" y="11623"/>
                  </a:cubicBezTo>
                  <a:cubicBezTo>
                    <a:pt x="1139" y="11490"/>
                    <a:pt x="962" y="11416"/>
                    <a:pt x="784" y="11401"/>
                  </a:cubicBezTo>
                  <a:cubicBezTo>
                    <a:pt x="775" y="11401"/>
                    <a:pt x="766" y="11401"/>
                    <a:pt x="757" y="11401"/>
                  </a:cubicBezTo>
                  <a:cubicBezTo>
                    <a:pt x="356" y="11401"/>
                    <a:pt x="30" y="11720"/>
                    <a:pt x="15" y="12111"/>
                  </a:cubicBezTo>
                  <a:cubicBezTo>
                    <a:pt x="1" y="12525"/>
                    <a:pt x="311" y="12865"/>
                    <a:pt x="725" y="12880"/>
                  </a:cubicBezTo>
                  <a:cubicBezTo>
                    <a:pt x="735" y="12880"/>
                    <a:pt x="745" y="12880"/>
                    <a:pt x="755" y="12880"/>
                  </a:cubicBezTo>
                  <a:cubicBezTo>
                    <a:pt x="1112" y="12880"/>
                    <a:pt x="1422" y="12619"/>
                    <a:pt x="1479" y="12259"/>
                  </a:cubicBezTo>
                  <a:lnTo>
                    <a:pt x="3638" y="12259"/>
                  </a:lnTo>
                  <a:lnTo>
                    <a:pt x="5058" y="10839"/>
                  </a:lnTo>
                  <a:lnTo>
                    <a:pt x="5058" y="10795"/>
                  </a:lnTo>
                  <a:lnTo>
                    <a:pt x="5058" y="3786"/>
                  </a:lnTo>
                  <a:lnTo>
                    <a:pt x="7556" y="1287"/>
                  </a:lnTo>
                  <a:cubicBezTo>
                    <a:pt x="7675" y="1406"/>
                    <a:pt x="7837" y="1465"/>
                    <a:pt x="8000" y="1480"/>
                  </a:cubicBezTo>
                  <a:cubicBezTo>
                    <a:pt x="8207" y="1480"/>
                    <a:pt x="8384" y="1406"/>
                    <a:pt x="8532" y="1273"/>
                  </a:cubicBezTo>
                  <a:cubicBezTo>
                    <a:pt x="8680" y="1139"/>
                    <a:pt x="8769" y="962"/>
                    <a:pt x="8769" y="770"/>
                  </a:cubicBezTo>
                  <a:cubicBezTo>
                    <a:pt x="8784" y="563"/>
                    <a:pt x="8710" y="385"/>
                    <a:pt x="8577" y="238"/>
                  </a:cubicBezTo>
                  <a:cubicBezTo>
                    <a:pt x="8562" y="223"/>
                    <a:pt x="8562" y="223"/>
                    <a:pt x="8547" y="208"/>
                  </a:cubicBezTo>
                  <a:cubicBezTo>
                    <a:pt x="8429" y="75"/>
                    <a:pt x="8251" y="1"/>
                    <a:pt x="805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" name="Google Shape;145;p13"/>
            <p:cNvSpPr/>
            <p:nvPr/>
          </p:nvSpPr>
          <p:spPr>
            <a:xfrm>
              <a:off x="-304200" y="-635760"/>
              <a:ext cx="906480" cy="901800"/>
            </a:xfrm>
            <a:custGeom>
              <a:avLst/>
              <a:gdLst>
                <a:gd name="textAreaLeft" fmla="*/ 0 w 906480"/>
                <a:gd name="textAreaRight" fmla="*/ 906840 w 906480"/>
                <a:gd name="textAreaTop" fmla="*/ 0 h 901800"/>
                <a:gd name="textAreaBottom" fmla="*/ 902160 h 901800"/>
              </a:gdLst>
              <a:ahLst/>
              <a:cxnLst/>
              <a:rect l="textAreaLeft" t="textAreaTop" r="textAreaRight" b="textAreaBottom"/>
              <a:pathLst>
                <a:path w="11032" h="10976">
                  <a:moveTo>
                    <a:pt x="7630" y="1"/>
                  </a:moveTo>
                  <a:lnTo>
                    <a:pt x="1361" y="6270"/>
                  </a:lnTo>
                  <a:cubicBezTo>
                    <a:pt x="1231" y="6168"/>
                    <a:pt x="1070" y="6116"/>
                    <a:pt x="908" y="6116"/>
                  </a:cubicBezTo>
                  <a:cubicBezTo>
                    <a:pt x="719" y="6116"/>
                    <a:pt x="528" y="6186"/>
                    <a:pt x="385" y="6329"/>
                  </a:cubicBezTo>
                  <a:cubicBezTo>
                    <a:pt x="104" y="6625"/>
                    <a:pt x="104" y="7083"/>
                    <a:pt x="385" y="7379"/>
                  </a:cubicBezTo>
                  <a:cubicBezTo>
                    <a:pt x="533" y="7519"/>
                    <a:pt x="725" y="7590"/>
                    <a:pt x="916" y="7590"/>
                  </a:cubicBezTo>
                  <a:cubicBezTo>
                    <a:pt x="1106" y="7590"/>
                    <a:pt x="1294" y="7519"/>
                    <a:pt x="1435" y="7379"/>
                  </a:cubicBezTo>
                  <a:cubicBezTo>
                    <a:pt x="1701" y="7113"/>
                    <a:pt x="1716" y="6714"/>
                    <a:pt x="1509" y="6433"/>
                  </a:cubicBezTo>
                  <a:lnTo>
                    <a:pt x="7719" y="222"/>
                  </a:lnTo>
                  <a:lnTo>
                    <a:pt x="10809" y="222"/>
                  </a:lnTo>
                  <a:lnTo>
                    <a:pt x="10809" y="3919"/>
                  </a:lnTo>
                  <a:lnTo>
                    <a:pt x="4510" y="10218"/>
                  </a:lnTo>
                  <a:lnTo>
                    <a:pt x="1538" y="10218"/>
                  </a:lnTo>
                  <a:cubicBezTo>
                    <a:pt x="1538" y="10041"/>
                    <a:pt x="1465" y="9848"/>
                    <a:pt x="1331" y="9715"/>
                  </a:cubicBezTo>
                  <a:cubicBezTo>
                    <a:pt x="1184" y="9575"/>
                    <a:pt x="995" y="9505"/>
                    <a:pt x="807" y="9505"/>
                  </a:cubicBezTo>
                  <a:cubicBezTo>
                    <a:pt x="618" y="9505"/>
                    <a:pt x="429" y="9575"/>
                    <a:pt x="282" y="9715"/>
                  </a:cubicBezTo>
                  <a:cubicBezTo>
                    <a:pt x="1" y="10011"/>
                    <a:pt x="1" y="10469"/>
                    <a:pt x="282" y="10765"/>
                  </a:cubicBezTo>
                  <a:cubicBezTo>
                    <a:pt x="429" y="10906"/>
                    <a:pt x="618" y="10976"/>
                    <a:pt x="807" y="10976"/>
                  </a:cubicBezTo>
                  <a:cubicBezTo>
                    <a:pt x="995" y="10976"/>
                    <a:pt x="1184" y="10906"/>
                    <a:pt x="1331" y="10765"/>
                  </a:cubicBezTo>
                  <a:cubicBezTo>
                    <a:pt x="1420" y="10662"/>
                    <a:pt x="1479" y="10558"/>
                    <a:pt x="1509" y="10440"/>
                  </a:cubicBezTo>
                  <a:lnTo>
                    <a:pt x="4599" y="10440"/>
                  </a:lnTo>
                  <a:lnTo>
                    <a:pt x="11031" y="4008"/>
                  </a:lnTo>
                  <a:lnTo>
                    <a:pt x="11031" y="1"/>
                  </a:ln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" name="Google Shape;146;p13"/>
            <p:cNvSpPr/>
            <p:nvPr/>
          </p:nvSpPr>
          <p:spPr>
            <a:xfrm>
              <a:off x="-795240" y="-1446480"/>
              <a:ext cx="2389320" cy="2700720"/>
            </a:xfrm>
            <a:custGeom>
              <a:avLst/>
              <a:gdLst>
                <a:gd name="textAreaLeft" fmla="*/ 0 w 2389320"/>
                <a:gd name="textAreaRight" fmla="*/ 2389680 w 2389320"/>
                <a:gd name="textAreaTop" fmla="*/ 0 h 2700720"/>
                <a:gd name="textAreaBottom" fmla="*/ 2701080 h 2700720"/>
              </a:gdLst>
              <a:ahLst/>
              <a:cxnLst/>
              <a:rect l="textAreaLeft" t="textAreaTop" r="textAreaRight" b="textAreaBottom"/>
              <a:pathLst>
                <a:path w="29070" h="32859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" name="Google Shape;147;p13"/>
            <p:cNvSpPr/>
            <p:nvPr/>
          </p:nvSpPr>
          <p:spPr>
            <a:xfrm>
              <a:off x="-768600" y="-1189800"/>
              <a:ext cx="2450160" cy="2811240"/>
            </a:xfrm>
            <a:custGeom>
              <a:avLst/>
              <a:gdLst>
                <a:gd name="textAreaLeft" fmla="*/ 0 w 2450160"/>
                <a:gd name="textAreaRight" fmla="*/ 2450520 w 2450160"/>
                <a:gd name="textAreaTop" fmla="*/ 0 h 2811240"/>
                <a:gd name="textAreaBottom" fmla="*/ 2811600 h 281124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" name="Google Shape;148;p13"/>
            <p:cNvSpPr/>
            <p:nvPr/>
          </p:nvSpPr>
          <p:spPr>
            <a:xfrm>
              <a:off x="946440" y="-885960"/>
              <a:ext cx="122400" cy="35820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358200"/>
                <a:gd name="textAreaBottom" fmla="*/ 358560 h 358200"/>
              </a:gdLst>
              <a:ahLst/>
              <a:cxnLst/>
              <a:rect l="textAreaLeft" t="textAreaTop" r="textAreaRight" b="textAreaBottom"/>
              <a:pathLst>
                <a:path w="1495" h="4364">
                  <a:moveTo>
                    <a:pt x="755" y="1"/>
                  </a:moveTo>
                  <a:cubicBezTo>
                    <a:pt x="356" y="1"/>
                    <a:pt x="30" y="311"/>
                    <a:pt x="15" y="710"/>
                  </a:cubicBezTo>
                  <a:cubicBezTo>
                    <a:pt x="1" y="903"/>
                    <a:pt x="75" y="1095"/>
                    <a:pt x="208" y="1243"/>
                  </a:cubicBezTo>
                  <a:cubicBezTo>
                    <a:pt x="341" y="1376"/>
                    <a:pt x="503" y="1450"/>
                    <a:pt x="681" y="1479"/>
                  </a:cubicBezTo>
                  <a:lnTo>
                    <a:pt x="681" y="2884"/>
                  </a:lnTo>
                  <a:cubicBezTo>
                    <a:pt x="326" y="2928"/>
                    <a:pt x="30" y="3224"/>
                    <a:pt x="15" y="3594"/>
                  </a:cubicBezTo>
                  <a:cubicBezTo>
                    <a:pt x="1" y="4008"/>
                    <a:pt x="311" y="4348"/>
                    <a:pt x="725" y="4363"/>
                  </a:cubicBezTo>
                  <a:cubicBezTo>
                    <a:pt x="734" y="4363"/>
                    <a:pt x="743" y="4363"/>
                    <a:pt x="751" y="4363"/>
                  </a:cubicBezTo>
                  <a:cubicBezTo>
                    <a:pt x="1140" y="4363"/>
                    <a:pt x="1480" y="4043"/>
                    <a:pt x="1494" y="3653"/>
                  </a:cubicBezTo>
                  <a:cubicBezTo>
                    <a:pt x="1494" y="3431"/>
                    <a:pt x="1420" y="3239"/>
                    <a:pt x="1272" y="3106"/>
                  </a:cubicBezTo>
                  <a:cubicBezTo>
                    <a:pt x="1169" y="3002"/>
                    <a:pt x="1051" y="2928"/>
                    <a:pt x="903" y="2899"/>
                  </a:cubicBezTo>
                  <a:lnTo>
                    <a:pt x="903" y="1465"/>
                  </a:lnTo>
                  <a:cubicBezTo>
                    <a:pt x="1228" y="1391"/>
                    <a:pt x="1479" y="1110"/>
                    <a:pt x="1494" y="770"/>
                  </a:cubicBezTo>
                  <a:cubicBezTo>
                    <a:pt x="1494" y="577"/>
                    <a:pt x="1435" y="385"/>
                    <a:pt x="1302" y="237"/>
                  </a:cubicBezTo>
                  <a:cubicBezTo>
                    <a:pt x="1287" y="237"/>
                    <a:pt x="1287" y="223"/>
                    <a:pt x="1272" y="223"/>
                  </a:cubicBezTo>
                  <a:cubicBezTo>
                    <a:pt x="1139" y="89"/>
                    <a:pt x="962" y="16"/>
                    <a:pt x="784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55" name="Google Shape;149;p13"/>
          <p:cNvGrpSpPr/>
          <p:nvPr/>
        </p:nvGrpSpPr>
        <p:grpSpPr>
          <a:xfrm>
            <a:off x="7161120" y="3650040"/>
            <a:ext cx="2654280" cy="3293640"/>
            <a:chOff x="7161120" y="3650040"/>
            <a:chExt cx="2654280" cy="3293640"/>
          </a:xfrm>
        </p:grpSpPr>
        <p:sp>
          <p:nvSpPr>
            <p:cNvPr id="156" name="Google Shape;150;p13"/>
            <p:cNvSpPr/>
            <p:nvPr/>
          </p:nvSpPr>
          <p:spPr>
            <a:xfrm>
              <a:off x="7419960" y="3930840"/>
              <a:ext cx="2395440" cy="3012840"/>
            </a:xfrm>
            <a:custGeom>
              <a:avLst/>
              <a:gdLst>
                <a:gd name="textAreaLeft" fmla="*/ 0 w 2395440"/>
                <a:gd name="textAreaRight" fmla="*/ 2395800 w 2395440"/>
                <a:gd name="textAreaTop" fmla="*/ 0 h 3012840"/>
                <a:gd name="textAreaBottom" fmla="*/ 3013200 h 301284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" name="Google Shape;151;p13"/>
            <p:cNvSpPr/>
            <p:nvPr/>
          </p:nvSpPr>
          <p:spPr>
            <a:xfrm>
              <a:off x="8817840" y="3822840"/>
              <a:ext cx="721800" cy="1058400"/>
            </a:xfrm>
            <a:custGeom>
              <a:avLst/>
              <a:gdLst>
                <a:gd name="textAreaLeft" fmla="*/ 0 w 721800"/>
                <a:gd name="textAreaRight" fmla="*/ 722160 w 721800"/>
                <a:gd name="textAreaTop" fmla="*/ 0 h 1058400"/>
                <a:gd name="textAreaBottom" fmla="*/ 1058760 h 1058400"/>
              </a:gdLst>
              <a:ahLst/>
              <a:cxnLst/>
              <a:rect l="textAreaLeft" t="textAreaTop" r="textAreaRight" b="textAreaBottom"/>
              <a:pathLst>
                <a:path w="8784" h="12881">
                  <a:moveTo>
                    <a:pt x="8030" y="1"/>
                  </a:moveTo>
                  <a:cubicBezTo>
                    <a:pt x="7852" y="1"/>
                    <a:pt x="7675" y="60"/>
                    <a:pt x="7527" y="193"/>
                  </a:cubicBezTo>
                  <a:cubicBezTo>
                    <a:pt x="7379" y="326"/>
                    <a:pt x="7305" y="504"/>
                    <a:pt x="7290" y="711"/>
                  </a:cubicBezTo>
                  <a:cubicBezTo>
                    <a:pt x="7290" y="859"/>
                    <a:pt x="7335" y="1006"/>
                    <a:pt x="7409" y="1125"/>
                  </a:cubicBezTo>
                  <a:lnTo>
                    <a:pt x="4836" y="3697"/>
                  </a:lnTo>
                  <a:lnTo>
                    <a:pt x="4836" y="3742"/>
                  </a:lnTo>
                  <a:lnTo>
                    <a:pt x="4836" y="10751"/>
                  </a:lnTo>
                  <a:lnTo>
                    <a:pt x="3535" y="12037"/>
                  </a:lnTo>
                  <a:lnTo>
                    <a:pt x="1479" y="12037"/>
                  </a:lnTo>
                  <a:cubicBezTo>
                    <a:pt x="1464" y="11889"/>
                    <a:pt x="1405" y="11756"/>
                    <a:pt x="1287" y="11638"/>
                  </a:cubicBezTo>
                  <a:cubicBezTo>
                    <a:pt x="1287" y="11638"/>
                    <a:pt x="1287" y="11623"/>
                    <a:pt x="1272" y="11623"/>
                  </a:cubicBezTo>
                  <a:cubicBezTo>
                    <a:pt x="1139" y="11490"/>
                    <a:pt x="962" y="11416"/>
                    <a:pt x="784" y="11401"/>
                  </a:cubicBezTo>
                  <a:cubicBezTo>
                    <a:pt x="775" y="11401"/>
                    <a:pt x="766" y="11401"/>
                    <a:pt x="757" y="11401"/>
                  </a:cubicBezTo>
                  <a:cubicBezTo>
                    <a:pt x="356" y="11401"/>
                    <a:pt x="30" y="11720"/>
                    <a:pt x="15" y="12111"/>
                  </a:cubicBezTo>
                  <a:cubicBezTo>
                    <a:pt x="1" y="12525"/>
                    <a:pt x="311" y="12865"/>
                    <a:pt x="725" y="12880"/>
                  </a:cubicBezTo>
                  <a:cubicBezTo>
                    <a:pt x="735" y="12880"/>
                    <a:pt x="745" y="12880"/>
                    <a:pt x="755" y="12880"/>
                  </a:cubicBezTo>
                  <a:cubicBezTo>
                    <a:pt x="1112" y="12880"/>
                    <a:pt x="1422" y="12619"/>
                    <a:pt x="1479" y="12259"/>
                  </a:cubicBezTo>
                  <a:lnTo>
                    <a:pt x="3638" y="12259"/>
                  </a:lnTo>
                  <a:lnTo>
                    <a:pt x="5058" y="10839"/>
                  </a:lnTo>
                  <a:lnTo>
                    <a:pt x="5058" y="10795"/>
                  </a:lnTo>
                  <a:lnTo>
                    <a:pt x="5058" y="3786"/>
                  </a:lnTo>
                  <a:lnTo>
                    <a:pt x="7556" y="1287"/>
                  </a:lnTo>
                  <a:cubicBezTo>
                    <a:pt x="7675" y="1406"/>
                    <a:pt x="7837" y="1465"/>
                    <a:pt x="8000" y="1480"/>
                  </a:cubicBezTo>
                  <a:cubicBezTo>
                    <a:pt x="8207" y="1480"/>
                    <a:pt x="8384" y="1406"/>
                    <a:pt x="8532" y="1273"/>
                  </a:cubicBezTo>
                  <a:cubicBezTo>
                    <a:pt x="8680" y="1139"/>
                    <a:pt x="8769" y="962"/>
                    <a:pt x="8769" y="770"/>
                  </a:cubicBezTo>
                  <a:cubicBezTo>
                    <a:pt x="8784" y="563"/>
                    <a:pt x="8710" y="385"/>
                    <a:pt x="8577" y="238"/>
                  </a:cubicBezTo>
                  <a:cubicBezTo>
                    <a:pt x="8562" y="223"/>
                    <a:pt x="8562" y="223"/>
                    <a:pt x="8547" y="208"/>
                  </a:cubicBezTo>
                  <a:cubicBezTo>
                    <a:pt x="8429" y="75"/>
                    <a:pt x="8251" y="1"/>
                    <a:pt x="805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" name="Google Shape;152;p13"/>
            <p:cNvSpPr/>
            <p:nvPr/>
          </p:nvSpPr>
          <p:spPr>
            <a:xfrm>
              <a:off x="7161120" y="3650040"/>
              <a:ext cx="2389320" cy="2700720"/>
            </a:xfrm>
            <a:custGeom>
              <a:avLst/>
              <a:gdLst>
                <a:gd name="textAreaLeft" fmla="*/ 0 w 2389320"/>
                <a:gd name="textAreaRight" fmla="*/ 2389680 w 2389320"/>
                <a:gd name="textAreaTop" fmla="*/ 0 h 2700720"/>
                <a:gd name="textAreaBottom" fmla="*/ 2701080 h 2700720"/>
              </a:gdLst>
              <a:ahLst/>
              <a:cxnLst/>
              <a:rect l="textAreaLeft" t="textAreaTop" r="textAreaRight" b="textAreaBottom"/>
              <a:pathLst>
                <a:path w="29070" h="32859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9" name="Google Shape;153;p13"/>
            <p:cNvSpPr/>
            <p:nvPr/>
          </p:nvSpPr>
          <p:spPr>
            <a:xfrm>
              <a:off x="7187760" y="3906720"/>
              <a:ext cx="2450160" cy="2811240"/>
            </a:xfrm>
            <a:custGeom>
              <a:avLst/>
              <a:gdLst>
                <a:gd name="textAreaLeft" fmla="*/ 0 w 2450160"/>
                <a:gd name="textAreaRight" fmla="*/ 2450520 w 2450160"/>
                <a:gd name="textAreaTop" fmla="*/ 0 h 2811240"/>
                <a:gd name="textAreaBottom" fmla="*/ 2811600 h 281124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0" name="Google Shape;154;p13"/>
            <p:cNvSpPr/>
            <p:nvPr/>
          </p:nvSpPr>
          <p:spPr>
            <a:xfrm>
              <a:off x="7652160" y="4460760"/>
              <a:ext cx="906480" cy="901800"/>
            </a:xfrm>
            <a:custGeom>
              <a:avLst/>
              <a:gdLst>
                <a:gd name="textAreaLeft" fmla="*/ 0 w 906480"/>
                <a:gd name="textAreaRight" fmla="*/ 906840 w 906480"/>
                <a:gd name="textAreaTop" fmla="*/ 0 h 901800"/>
                <a:gd name="textAreaBottom" fmla="*/ 902160 h 901800"/>
              </a:gdLst>
              <a:ahLst/>
              <a:cxnLst/>
              <a:rect l="textAreaLeft" t="textAreaTop" r="textAreaRight" b="textAreaBottom"/>
              <a:pathLst>
                <a:path w="11032" h="10976">
                  <a:moveTo>
                    <a:pt x="7630" y="1"/>
                  </a:moveTo>
                  <a:lnTo>
                    <a:pt x="1361" y="6270"/>
                  </a:lnTo>
                  <a:cubicBezTo>
                    <a:pt x="1231" y="6168"/>
                    <a:pt x="1070" y="6116"/>
                    <a:pt x="908" y="6116"/>
                  </a:cubicBezTo>
                  <a:cubicBezTo>
                    <a:pt x="719" y="6116"/>
                    <a:pt x="528" y="6186"/>
                    <a:pt x="385" y="6329"/>
                  </a:cubicBezTo>
                  <a:cubicBezTo>
                    <a:pt x="104" y="6625"/>
                    <a:pt x="104" y="7083"/>
                    <a:pt x="385" y="7379"/>
                  </a:cubicBezTo>
                  <a:cubicBezTo>
                    <a:pt x="533" y="7519"/>
                    <a:pt x="725" y="7590"/>
                    <a:pt x="916" y="7590"/>
                  </a:cubicBezTo>
                  <a:cubicBezTo>
                    <a:pt x="1106" y="7590"/>
                    <a:pt x="1294" y="7519"/>
                    <a:pt x="1435" y="7379"/>
                  </a:cubicBezTo>
                  <a:cubicBezTo>
                    <a:pt x="1701" y="7113"/>
                    <a:pt x="1716" y="6714"/>
                    <a:pt x="1509" y="6433"/>
                  </a:cubicBezTo>
                  <a:lnTo>
                    <a:pt x="7719" y="222"/>
                  </a:lnTo>
                  <a:lnTo>
                    <a:pt x="10809" y="222"/>
                  </a:lnTo>
                  <a:lnTo>
                    <a:pt x="10809" y="3919"/>
                  </a:lnTo>
                  <a:lnTo>
                    <a:pt x="4510" y="10218"/>
                  </a:lnTo>
                  <a:lnTo>
                    <a:pt x="1538" y="10218"/>
                  </a:lnTo>
                  <a:cubicBezTo>
                    <a:pt x="1538" y="10041"/>
                    <a:pt x="1465" y="9848"/>
                    <a:pt x="1331" y="9715"/>
                  </a:cubicBezTo>
                  <a:cubicBezTo>
                    <a:pt x="1184" y="9575"/>
                    <a:pt x="995" y="9505"/>
                    <a:pt x="807" y="9505"/>
                  </a:cubicBezTo>
                  <a:cubicBezTo>
                    <a:pt x="618" y="9505"/>
                    <a:pt x="429" y="9575"/>
                    <a:pt x="282" y="9715"/>
                  </a:cubicBezTo>
                  <a:cubicBezTo>
                    <a:pt x="1" y="10011"/>
                    <a:pt x="1" y="10469"/>
                    <a:pt x="282" y="10765"/>
                  </a:cubicBezTo>
                  <a:cubicBezTo>
                    <a:pt x="429" y="10906"/>
                    <a:pt x="618" y="10976"/>
                    <a:pt x="807" y="10976"/>
                  </a:cubicBezTo>
                  <a:cubicBezTo>
                    <a:pt x="995" y="10976"/>
                    <a:pt x="1184" y="10906"/>
                    <a:pt x="1331" y="10765"/>
                  </a:cubicBezTo>
                  <a:cubicBezTo>
                    <a:pt x="1420" y="10662"/>
                    <a:pt x="1479" y="10558"/>
                    <a:pt x="1509" y="10440"/>
                  </a:cubicBezTo>
                  <a:lnTo>
                    <a:pt x="4599" y="10440"/>
                  </a:lnTo>
                  <a:lnTo>
                    <a:pt x="11031" y="4008"/>
                  </a:lnTo>
                  <a:lnTo>
                    <a:pt x="11031" y="1"/>
                  </a:ln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61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56;p14"/>
          <p:cNvSpPr/>
          <p:nvPr/>
        </p:nvSpPr>
        <p:spPr>
          <a:xfrm>
            <a:off x="7864560" y="3638880"/>
            <a:ext cx="2783160" cy="27831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4" name="Google Shape;158;p14"/>
          <p:cNvSpPr/>
          <p:nvPr/>
        </p:nvSpPr>
        <p:spPr>
          <a:xfrm>
            <a:off x="-1738800" y="3574800"/>
            <a:ext cx="2783160" cy="27831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65" name="Google Shape;159;p14"/>
          <p:cNvGrpSpPr/>
          <p:nvPr/>
        </p:nvGrpSpPr>
        <p:grpSpPr>
          <a:xfrm>
            <a:off x="8243280" y="3605040"/>
            <a:ext cx="1581840" cy="2187720"/>
            <a:chOff x="8243280" y="3605040"/>
            <a:chExt cx="1581840" cy="2187720"/>
          </a:xfrm>
        </p:grpSpPr>
        <p:sp>
          <p:nvSpPr>
            <p:cNvPr id="166" name="Google Shape;160;p14"/>
            <p:cNvSpPr/>
            <p:nvPr/>
          </p:nvSpPr>
          <p:spPr>
            <a:xfrm>
              <a:off x="8243280" y="4924080"/>
              <a:ext cx="191160" cy="192240"/>
            </a:xfrm>
            <a:custGeom>
              <a:avLst/>
              <a:gdLst>
                <a:gd name="textAreaLeft" fmla="*/ 0 w 191160"/>
                <a:gd name="textAreaRight" fmla="*/ 191520 w 191160"/>
                <a:gd name="textAreaTop" fmla="*/ 0 h 192240"/>
                <a:gd name="textAreaBottom" fmla="*/ 192600 h 192240"/>
              </a:gdLst>
              <a:ahLst/>
              <a:cxnLst/>
              <a:rect l="textAreaLeft" t="textAreaTop" r="textAreaRight" b="textAreaBottom"/>
              <a:pathLst>
                <a:path w="3150" h="3165">
                  <a:moveTo>
                    <a:pt x="2336" y="0"/>
                  </a:moveTo>
                  <a:cubicBezTo>
                    <a:pt x="2144" y="0"/>
                    <a:pt x="1952" y="74"/>
                    <a:pt x="1804" y="222"/>
                  </a:cubicBezTo>
                  <a:cubicBezTo>
                    <a:pt x="1553" y="488"/>
                    <a:pt x="1523" y="902"/>
                    <a:pt x="1745" y="1183"/>
                  </a:cubicBezTo>
                  <a:lnTo>
                    <a:pt x="414" y="2514"/>
                  </a:lnTo>
                  <a:lnTo>
                    <a:pt x="0" y="2928"/>
                  </a:lnTo>
                  <a:cubicBezTo>
                    <a:pt x="30" y="2987"/>
                    <a:pt x="45" y="3031"/>
                    <a:pt x="74" y="3091"/>
                  </a:cubicBezTo>
                  <a:cubicBezTo>
                    <a:pt x="74" y="3120"/>
                    <a:pt x="74" y="3135"/>
                    <a:pt x="89" y="3164"/>
                  </a:cubicBezTo>
                  <a:lnTo>
                    <a:pt x="473" y="2765"/>
                  </a:lnTo>
                  <a:lnTo>
                    <a:pt x="1908" y="1346"/>
                  </a:lnTo>
                  <a:cubicBezTo>
                    <a:pt x="2032" y="1431"/>
                    <a:pt x="2183" y="1475"/>
                    <a:pt x="2334" y="1475"/>
                  </a:cubicBezTo>
                  <a:cubicBezTo>
                    <a:pt x="2524" y="1475"/>
                    <a:pt x="2714" y="1405"/>
                    <a:pt x="2854" y="1257"/>
                  </a:cubicBezTo>
                  <a:cubicBezTo>
                    <a:pt x="3135" y="976"/>
                    <a:pt x="3150" y="503"/>
                    <a:pt x="2854" y="222"/>
                  </a:cubicBezTo>
                  <a:cubicBezTo>
                    <a:pt x="2706" y="74"/>
                    <a:pt x="2514" y="0"/>
                    <a:pt x="233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7" name="Google Shape;161;p14"/>
            <p:cNvSpPr/>
            <p:nvPr/>
          </p:nvSpPr>
          <p:spPr>
            <a:xfrm>
              <a:off x="8325000" y="5076000"/>
              <a:ext cx="98640" cy="39708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1628" h="6536">
                  <a:moveTo>
                    <a:pt x="814" y="0"/>
                  </a:moveTo>
                  <a:cubicBezTo>
                    <a:pt x="622" y="0"/>
                    <a:pt x="430" y="74"/>
                    <a:pt x="296" y="222"/>
                  </a:cubicBezTo>
                  <a:cubicBezTo>
                    <a:pt x="1" y="503"/>
                    <a:pt x="1" y="976"/>
                    <a:pt x="296" y="1257"/>
                  </a:cubicBezTo>
                  <a:cubicBezTo>
                    <a:pt x="415" y="1390"/>
                    <a:pt x="577" y="1449"/>
                    <a:pt x="740" y="1464"/>
                  </a:cubicBezTo>
                  <a:lnTo>
                    <a:pt x="740" y="5988"/>
                  </a:lnTo>
                  <a:lnTo>
                    <a:pt x="430" y="6284"/>
                  </a:lnTo>
                  <a:cubicBezTo>
                    <a:pt x="459" y="6373"/>
                    <a:pt x="474" y="6462"/>
                    <a:pt x="489" y="6536"/>
                  </a:cubicBezTo>
                  <a:lnTo>
                    <a:pt x="962" y="6077"/>
                  </a:lnTo>
                  <a:lnTo>
                    <a:pt x="962" y="1464"/>
                  </a:lnTo>
                  <a:cubicBezTo>
                    <a:pt x="1095" y="1434"/>
                    <a:pt x="1228" y="1360"/>
                    <a:pt x="1331" y="1257"/>
                  </a:cubicBezTo>
                  <a:cubicBezTo>
                    <a:pt x="1627" y="976"/>
                    <a:pt x="1627" y="503"/>
                    <a:pt x="1331" y="222"/>
                  </a:cubicBezTo>
                  <a:cubicBezTo>
                    <a:pt x="1198" y="74"/>
                    <a:pt x="1006" y="0"/>
                    <a:pt x="81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" name="Google Shape;162;p14"/>
            <p:cNvSpPr/>
            <p:nvPr/>
          </p:nvSpPr>
          <p:spPr>
            <a:xfrm>
              <a:off x="8371800" y="3605040"/>
              <a:ext cx="1453320" cy="2187720"/>
            </a:xfrm>
            <a:custGeom>
              <a:avLst/>
              <a:gdLst>
                <a:gd name="textAreaLeft" fmla="*/ 0 w 1453320"/>
                <a:gd name="textAreaRight" fmla="*/ 1453680 w 1453320"/>
                <a:gd name="textAreaTop" fmla="*/ 0 h 2187720"/>
                <a:gd name="textAreaBottom" fmla="*/ 2188080 h 2187720"/>
              </a:gdLst>
              <a:ahLst/>
              <a:cxnLst/>
              <a:rect l="textAreaLeft" t="textAreaTop" r="textAreaRight" b="textAreaBottom"/>
              <a:pathLst>
                <a:path w="23910" h="35991">
                  <a:moveTo>
                    <a:pt x="23111" y="1"/>
                  </a:moveTo>
                  <a:cubicBezTo>
                    <a:pt x="22919" y="1"/>
                    <a:pt x="22727" y="75"/>
                    <a:pt x="22579" y="208"/>
                  </a:cubicBezTo>
                  <a:cubicBezTo>
                    <a:pt x="22298" y="504"/>
                    <a:pt x="22298" y="977"/>
                    <a:pt x="22579" y="1258"/>
                  </a:cubicBezTo>
                  <a:cubicBezTo>
                    <a:pt x="22727" y="1406"/>
                    <a:pt x="22919" y="1479"/>
                    <a:pt x="23111" y="1479"/>
                  </a:cubicBezTo>
                  <a:lnTo>
                    <a:pt x="23111" y="7764"/>
                  </a:lnTo>
                  <a:lnTo>
                    <a:pt x="14580" y="16295"/>
                  </a:lnTo>
                  <a:lnTo>
                    <a:pt x="9523" y="16295"/>
                  </a:lnTo>
                  <a:lnTo>
                    <a:pt x="5398" y="20421"/>
                  </a:lnTo>
                  <a:lnTo>
                    <a:pt x="5398" y="31318"/>
                  </a:lnTo>
                  <a:lnTo>
                    <a:pt x="932" y="35769"/>
                  </a:lnTo>
                  <a:lnTo>
                    <a:pt x="75" y="35769"/>
                  </a:lnTo>
                  <a:cubicBezTo>
                    <a:pt x="60" y="35843"/>
                    <a:pt x="30" y="35917"/>
                    <a:pt x="1" y="35990"/>
                  </a:cubicBezTo>
                  <a:lnTo>
                    <a:pt x="1036" y="35990"/>
                  </a:lnTo>
                  <a:lnTo>
                    <a:pt x="5619" y="31407"/>
                  </a:lnTo>
                  <a:lnTo>
                    <a:pt x="5619" y="20509"/>
                  </a:lnTo>
                  <a:lnTo>
                    <a:pt x="9612" y="16517"/>
                  </a:lnTo>
                  <a:lnTo>
                    <a:pt x="14683" y="16517"/>
                  </a:lnTo>
                  <a:lnTo>
                    <a:pt x="23333" y="7852"/>
                  </a:lnTo>
                  <a:lnTo>
                    <a:pt x="23333" y="1435"/>
                  </a:lnTo>
                  <a:cubicBezTo>
                    <a:pt x="23437" y="1406"/>
                    <a:pt x="23540" y="1346"/>
                    <a:pt x="23629" y="1258"/>
                  </a:cubicBezTo>
                  <a:cubicBezTo>
                    <a:pt x="23910" y="977"/>
                    <a:pt x="23910" y="504"/>
                    <a:pt x="23629" y="208"/>
                  </a:cubicBezTo>
                  <a:cubicBezTo>
                    <a:pt x="23481" y="75"/>
                    <a:pt x="23289" y="1"/>
                    <a:pt x="2311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9" name="Google Shape;163;p14"/>
            <p:cNvSpPr/>
            <p:nvPr/>
          </p:nvSpPr>
          <p:spPr>
            <a:xfrm>
              <a:off x="8793000" y="4664520"/>
              <a:ext cx="335160" cy="902160"/>
            </a:xfrm>
            <a:custGeom>
              <a:avLst/>
              <a:gdLst>
                <a:gd name="textAreaLeft" fmla="*/ 0 w 335160"/>
                <a:gd name="textAreaRight" fmla="*/ 335520 w 335160"/>
                <a:gd name="textAreaTop" fmla="*/ 0 h 902160"/>
                <a:gd name="textAreaBottom" fmla="*/ 902520 h 902160"/>
              </a:gdLst>
              <a:ahLst/>
              <a:cxnLst/>
              <a:rect l="textAreaLeft" t="textAreaTop" r="textAreaRight" b="textAreaBottom"/>
              <a:pathLst>
                <a:path w="5517" h="14846">
                  <a:moveTo>
                    <a:pt x="2840" y="0"/>
                  </a:moveTo>
                  <a:lnTo>
                    <a:pt x="1" y="2839"/>
                  </a:lnTo>
                  <a:lnTo>
                    <a:pt x="1" y="11888"/>
                  </a:lnTo>
                  <a:lnTo>
                    <a:pt x="1" y="11932"/>
                  </a:lnTo>
                  <a:lnTo>
                    <a:pt x="2455" y="14402"/>
                  </a:lnTo>
                  <a:cubicBezTo>
                    <a:pt x="2455" y="14431"/>
                    <a:pt x="2455" y="14446"/>
                    <a:pt x="2455" y="14476"/>
                  </a:cubicBezTo>
                  <a:cubicBezTo>
                    <a:pt x="2455" y="14683"/>
                    <a:pt x="2618" y="14845"/>
                    <a:pt x="2825" y="14845"/>
                  </a:cubicBezTo>
                  <a:cubicBezTo>
                    <a:pt x="3032" y="14845"/>
                    <a:pt x="3195" y="14683"/>
                    <a:pt x="3195" y="14476"/>
                  </a:cubicBezTo>
                  <a:cubicBezTo>
                    <a:pt x="3195" y="14269"/>
                    <a:pt x="3032" y="14106"/>
                    <a:pt x="2825" y="14106"/>
                  </a:cubicBezTo>
                  <a:cubicBezTo>
                    <a:pt x="2721" y="14106"/>
                    <a:pt x="2648" y="14150"/>
                    <a:pt x="2574" y="14210"/>
                  </a:cubicBezTo>
                  <a:lnTo>
                    <a:pt x="223" y="11844"/>
                  </a:lnTo>
                  <a:lnTo>
                    <a:pt x="223" y="2928"/>
                  </a:lnTo>
                  <a:lnTo>
                    <a:pt x="2840" y="311"/>
                  </a:lnTo>
                  <a:lnTo>
                    <a:pt x="5013" y="2499"/>
                  </a:lnTo>
                  <a:lnTo>
                    <a:pt x="5013" y="11666"/>
                  </a:lnTo>
                  <a:cubicBezTo>
                    <a:pt x="4880" y="11711"/>
                    <a:pt x="4777" y="11844"/>
                    <a:pt x="4777" y="12006"/>
                  </a:cubicBezTo>
                  <a:cubicBezTo>
                    <a:pt x="4777" y="12213"/>
                    <a:pt x="4939" y="12376"/>
                    <a:pt x="5146" y="12376"/>
                  </a:cubicBezTo>
                  <a:cubicBezTo>
                    <a:pt x="5339" y="12376"/>
                    <a:pt x="5516" y="12213"/>
                    <a:pt x="5516" y="12006"/>
                  </a:cubicBezTo>
                  <a:cubicBezTo>
                    <a:pt x="5516" y="11829"/>
                    <a:pt x="5398" y="11696"/>
                    <a:pt x="5235" y="11652"/>
                  </a:cubicBezTo>
                  <a:lnTo>
                    <a:pt x="5235" y="2455"/>
                  </a:lnTo>
                  <a:lnTo>
                    <a:pt x="5235" y="2410"/>
                  </a:lnTo>
                  <a:lnTo>
                    <a:pt x="284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0" name="Google Shape;164;p14"/>
            <p:cNvSpPr/>
            <p:nvPr/>
          </p:nvSpPr>
          <p:spPr>
            <a:xfrm>
              <a:off x="8323200" y="3655440"/>
              <a:ext cx="1377000" cy="2018880"/>
            </a:xfrm>
            <a:custGeom>
              <a:avLst/>
              <a:gdLst>
                <a:gd name="textAreaLeft" fmla="*/ 0 w 1377000"/>
                <a:gd name="textAreaRight" fmla="*/ 1377360 w 1377000"/>
                <a:gd name="textAreaTop" fmla="*/ 0 h 2018880"/>
                <a:gd name="textAreaBottom" fmla="*/ 2019240 h 2018880"/>
              </a:gdLst>
              <a:ahLst/>
              <a:cxnLst/>
              <a:rect l="textAreaLeft" t="textAreaTop" r="textAreaRight" b="textAreaBottom"/>
              <a:pathLst>
                <a:path w="22653" h="33211">
                  <a:moveTo>
                    <a:pt x="21839" y="1"/>
                  </a:moveTo>
                  <a:cubicBezTo>
                    <a:pt x="21647" y="1"/>
                    <a:pt x="21470" y="75"/>
                    <a:pt x="21322" y="223"/>
                  </a:cubicBezTo>
                  <a:cubicBezTo>
                    <a:pt x="21026" y="504"/>
                    <a:pt x="21026" y="977"/>
                    <a:pt x="21322" y="1258"/>
                  </a:cubicBezTo>
                  <a:cubicBezTo>
                    <a:pt x="21455" y="1391"/>
                    <a:pt x="21618" y="1465"/>
                    <a:pt x="21795" y="1479"/>
                  </a:cubicBezTo>
                  <a:lnTo>
                    <a:pt x="21795" y="5841"/>
                  </a:lnTo>
                  <a:lnTo>
                    <a:pt x="14195" y="13442"/>
                  </a:lnTo>
                  <a:lnTo>
                    <a:pt x="8946" y="13442"/>
                  </a:lnTo>
                  <a:lnTo>
                    <a:pt x="3638" y="18750"/>
                  </a:lnTo>
                  <a:lnTo>
                    <a:pt x="3638" y="29470"/>
                  </a:lnTo>
                  <a:lnTo>
                    <a:pt x="1213" y="31880"/>
                  </a:lnTo>
                  <a:cubicBezTo>
                    <a:pt x="1092" y="31792"/>
                    <a:pt x="938" y="31745"/>
                    <a:pt x="781" y="31745"/>
                  </a:cubicBezTo>
                  <a:cubicBezTo>
                    <a:pt x="728" y="31745"/>
                    <a:pt x="674" y="31750"/>
                    <a:pt x="621" y="31762"/>
                  </a:cubicBezTo>
                  <a:cubicBezTo>
                    <a:pt x="488" y="31791"/>
                    <a:pt x="370" y="31865"/>
                    <a:pt x="266" y="31954"/>
                  </a:cubicBezTo>
                  <a:cubicBezTo>
                    <a:pt x="59" y="32176"/>
                    <a:pt x="0" y="32486"/>
                    <a:pt x="104" y="32752"/>
                  </a:cubicBezTo>
                  <a:cubicBezTo>
                    <a:pt x="399" y="32826"/>
                    <a:pt x="636" y="32989"/>
                    <a:pt x="799" y="33211"/>
                  </a:cubicBezTo>
                  <a:cubicBezTo>
                    <a:pt x="976" y="33211"/>
                    <a:pt x="1168" y="33152"/>
                    <a:pt x="1316" y="33004"/>
                  </a:cubicBezTo>
                  <a:cubicBezTo>
                    <a:pt x="1582" y="32738"/>
                    <a:pt x="1597" y="32324"/>
                    <a:pt x="1375" y="32043"/>
                  </a:cubicBezTo>
                  <a:cubicBezTo>
                    <a:pt x="1375" y="32028"/>
                    <a:pt x="1375" y="32028"/>
                    <a:pt x="1375" y="32028"/>
                  </a:cubicBezTo>
                  <a:lnTo>
                    <a:pt x="3859" y="29558"/>
                  </a:lnTo>
                  <a:lnTo>
                    <a:pt x="3859" y="18853"/>
                  </a:lnTo>
                  <a:lnTo>
                    <a:pt x="9049" y="13649"/>
                  </a:lnTo>
                  <a:lnTo>
                    <a:pt x="14284" y="13649"/>
                  </a:lnTo>
                  <a:lnTo>
                    <a:pt x="22002" y="5930"/>
                  </a:lnTo>
                  <a:lnTo>
                    <a:pt x="22002" y="1465"/>
                  </a:lnTo>
                  <a:cubicBezTo>
                    <a:pt x="22135" y="1435"/>
                    <a:pt x="22268" y="1361"/>
                    <a:pt x="22372" y="1258"/>
                  </a:cubicBezTo>
                  <a:cubicBezTo>
                    <a:pt x="22653" y="977"/>
                    <a:pt x="22653" y="504"/>
                    <a:pt x="22372" y="223"/>
                  </a:cubicBezTo>
                  <a:cubicBezTo>
                    <a:pt x="22224" y="75"/>
                    <a:pt x="22032" y="1"/>
                    <a:pt x="2183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1" name="Google Shape;165;p14"/>
            <p:cNvSpPr/>
            <p:nvPr/>
          </p:nvSpPr>
          <p:spPr>
            <a:xfrm>
              <a:off x="8910360" y="4829400"/>
              <a:ext cx="100440" cy="57240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0 h 572400"/>
                <a:gd name="textAreaBottom" fmla="*/ 572760 h 572400"/>
              </a:gdLst>
              <a:ahLst/>
              <a:cxnLst/>
              <a:rect l="textAreaLeft" t="textAreaTop" r="textAreaRight" b="textAreaBottom"/>
              <a:pathLst>
                <a:path w="1657" h="9420">
                  <a:moveTo>
                    <a:pt x="799" y="1"/>
                  </a:moveTo>
                  <a:cubicBezTo>
                    <a:pt x="622" y="1"/>
                    <a:pt x="429" y="75"/>
                    <a:pt x="281" y="222"/>
                  </a:cubicBezTo>
                  <a:cubicBezTo>
                    <a:pt x="1" y="503"/>
                    <a:pt x="1" y="977"/>
                    <a:pt x="281" y="1257"/>
                  </a:cubicBezTo>
                  <a:cubicBezTo>
                    <a:pt x="400" y="1391"/>
                    <a:pt x="548" y="1450"/>
                    <a:pt x="710" y="1464"/>
                  </a:cubicBezTo>
                  <a:lnTo>
                    <a:pt x="710" y="7956"/>
                  </a:lnTo>
                  <a:cubicBezTo>
                    <a:pt x="562" y="7985"/>
                    <a:pt x="429" y="8044"/>
                    <a:pt x="326" y="8163"/>
                  </a:cubicBezTo>
                  <a:cubicBezTo>
                    <a:pt x="30" y="8444"/>
                    <a:pt x="30" y="8917"/>
                    <a:pt x="326" y="9198"/>
                  </a:cubicBezTo>
                  <a:cubicBezTo>
                    <a:pt x="466" y="9346"/>
                    <a:pt x="655" y="9419"/>
                    <a:pt x="843" y="9419"/>
                  </a:cubicBezTo>
                  <a:cubicBezTo>
                    <a:pt x="1032" y="9419"/>
                    <a:pt x="1220" y="9346"/>
                    <a:pt x="1361" y="9198"/>
                  </a:cubicBezTo>
                  <a:cubicBezTo>
                    <a:pt x="1657" y="8917"/>
                    <a:pt x="1657" y="8444"/>
                    <a:pt x="1361" y="8163"/>
                  </a:cubicBezTo>
                  <a:cubicBezTo>
                    <a:pt x="1243" y="8030"/>
                    <a:pt x="1095" y="7970"/>
                    <a:pt x="932" y="7956"/>
                  </a:cubicBezTo>
                  <a:lnTo>
                    <a:pt x="932" y="1464"/>
                  </a:lnTo>
                  <a:cubicBezTo>
                    <a:pt x="1080" y="1450"/>
                    <a:pt x="1213" y="1376"/>
                    <a:pt x="1331" y="1257"/>
                  </a:cubicBezTo>
                  <a:cubicBezTo>
                    <a:pt x="1612" y="977"/>
                    <a:pt x="1612" y="503"/>
                    <a:pt x="1331" y="222"/>
                  </a:cubicBezTo>
                  <a:cubicBezTo>
                    <a:pt x="1183" y="75"/>
                    <a:pt x="991" y="1"/>
                    <a:pt x="79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72" name="Google Shape;166;p14"/>
          <p:cNvGrpSpPr/>
          <p:nvPr/>
        </p:nvGrpSpPr>
        <p:grpSpPr>
          <a:xfrm>
            <a:off x="-1405800" y="-28800"/>
            <a:ext cx="3110400" cy="2934720"/>
            <a:chOff x="-1405800" y="-28800"/>
            <a:chExt cx="3110400" cy="2934720"/>
          </a:xfrm>
        </p:grpSpPr>
        <p:sp>
          <p:nvSpPr>
            <p:cNvPr id="173" name="Google Shape;167;p14"/>
            <p:cNvSpPr/>
            <p:nvPr/>
          </p:nvSpPr>
          <p:spPr>
            <a:xfrm rot="18900000">
              <a:off x="-826560" y="600120"/>
              <a:ext cx="2233800" cy="1766880"/>
            </a:xfrm>
            <a:custGeom>
              <a:avLst/>
              <a:gdLst>
                <a:gd name="textAreaLeft" fmla="*/ 0 w 2233800"/>
                <a:gd name="textAreaRight" fmla="*/ 2234160 w 2233800"/>
                <a:gd name="textAreaTop" fmla="*/ 0 h 1766880"/>
                <a:gd name="textAreaBottom" fmla="*/ 1767240 h 1766880"/>
              </a:gdLst>
              <a:ahLst/>
              <a:cxnLst/>
              <a:rect l="textAreaLeft" t="textAreaTop" r="textAreaRight" b="textAreaBottom"/>
              <a:pathLst>
                <a:path w="36745" h="29070">
                  <a:moveTo>
                    <a:pt x="35414" y="207"/>
                  </a:moveTo>
                  <a:cubicBezTo>
                    <a:pt x="35148" y="488"/>
                    <a:pt x="35133" y="917"/>
                    <a:pt x="35384" y="1213"/>
                  </a:cubicBezTo>
                  <a:lnTo>
                    <a:pt x="35384" y="1213"/>
                  </a:lnTo>
                  <a:lnTo>
                    <a:pt x="28937" y="7645"/>
                  </a:lnTo>
                  <a:lnTo>
                    <a:pt x="23540" y="7645"/>
                  </a:lnTo>
                  <a:lnTo>
                    <a:pt x="15630" y="15555"/>
                  </a:lnTo>
                  <a:lnTo>
                    <a:pt x="15630" y="21174"/>
                  </a:lnTo>
                  <a:lnTo>
                    <a:pt x="10750" y="26054"/>
                  </a:lnTo>
                  <a:lnTo>
                    <a:pt x="2869" y="26054"/>
                  </a:lnTo>
                  <a:lnTo>
                    <a:pt x="2825" y="26054"/>
                  </a:lnTo>
                  <a:lnTo>
                    <a:pt x="1169" y="27710"/>
                  </a:lnTo>
                  <a:cubicBezTo>
                    <a:pt x="1051" y="27621"/>
                    <a:pt x="888" y="27577"/>
                    <a:pt x="725" y="27577"/>
                  </a:cubicBezTo>
                  <a:lnTo>
                    <a:pt x="725" y="27577"/>
                  </a:lnTo>
                  <a:cubicBezTo>
                    <a:pt x="326" y="27606"/>
                    <a:pt x="1" y="27946"/>
                    <a:pt x="16" y="28345"/>
                  </a:cubicBezTo>
                  <a:lnTo>
                    <a:pt x="16" y="28345"/>
                  </a:lnTo>
                  <a:cubicBezTo>
                    <a:pt x="30" y="28538"/>
                    <a:pt x="104" y="28715"/>
                    <a:pt x="237" y="28848"/>
                  </a:cubicBezTo>
                  <a:lnTo>
                    <a:pt x="237" y="28848"/>
                  </a:lnTo>
                  <a:cubicBezTo>
                    <a:pt x="370" y="28981"/>
                    <a:pt x="577" y="29070"/>
                    <a:pt x="784" y="29055"/>
                  </a:cubicBezTo>
                  <a:lnTo>
                    <a:pt x="784" y="29055"/>
                  </a:lnTo>
                  <a:lnTo>
                    <a:pt x="784" y="29055"/>
                  </a:lnTo>
                  <a:cubicBezTo>
                    <a:pt x="1198" y="29040"/>
                    <a:pt x="1509" y="28700"/>
                    <a:pt x="1494" y="28286"/>
                  </a:cubicBezTo>
                  <a:lnTo>
                    <a:pt x="1494" y="28286"/>
                  </a:lnTo>
                  <a:cubicBezTo>
                    <a:pt x="1494" y="28124"/>
                    <a:pt x="1435" y="27976"/>
                    <a:pt x="1331" y="27857"/>
                  </a:cubicBezTo>
                  <a:lnTo>
                    <a:pt x="1331" y="27857"/>
                  </a:lnTo>
                  <a:lnTo>
                    <a:pt x="2914" y="26275"/>
                  </a:lnTo>
                  <a:lnTo>
                    <a:pt x="10795" y="26275"/>
                  </a:lnTo>
                  <a:lnTo>
                    <a:pt x="10839" y="26275"/>
                  </a:lnTo>
                  <a:lnTo>
                    <a:pt x="15852" y="21263"/>
                  </a:lnTo>
                  <a:lnTo>
                    <a:pt x="15852" y="15644"/>
                  </a:lnTo>
                  <a:lnTo>
                    <a:pt x="23629" y="7866"/>
                  </a:lnTo>
                  <a:lnTo>
                    <a:pt x="29026" y="7866"/>
                  </a:lnTo>
                  <a:lnTo>
                    <a:pt x="35547" y="1361"/>
                  </a:lnTo>
                  <a:cubicBezTo>
                    <a:pt x="35828" y="1538"/>
                    <a:pt x="36212" y="1508"/>
                    <a:pt x="36463" y="1257"/>
                  </a:cubicBezTo>
                  <a:lnTo>
                    <a:pt x="36463" y="1257"/>
                  </a:lnTo>
                  <a:cubicBezTo>
                    <a:pt x="36744" y="961"/>
                    <a:pt x="36744" y="503"/>
                    <a:pt x="36463" y="207"/>
                  </a:cubicBezTo>
                  <a:lnTo>
                    <a:pt x="36463" y="207"/>
                  </a:lnTo>
                  <a:cubicBezTo>
                    <a:pt x="36316" y="59"/>
                    <a:pt x="36123" y="0"/>
                    <a:pt x="35931" y="0"/>
                  </a:cubicBezTo>
                  <a:lnTo>
                    <a:pt x="35931" y="0"/>
                  </a:lnTo>
                  <a:cubicBezTo>
                    <a:pt x="35754" y="0"/>
                    <a:pt x="35562" y="59"/>
                    <a:pt x="35414" y="207"/>
                  </a:cubicBezTo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" name="Google Shape;168;p14"/>
            <p:cNvSpPr/>
            <p:nvPr/>
          </p:nvSpPr>
          <p:spPr>
            <a:xfrm rot="18900000">
              <a:off x="-89280" y="372600"/>
              <a:ext cx="1213200" cy="1051560"/>
            </a:xfrm>
            <a:custGeom>
              <a:avLst/>
              <a:gdLst>
                <a:gd name="textAreaLeft" fmla="*/ 0 w 1213200"/>
                <a:gd name="textAreaRight" fmla="*/ 1213560 w 1213200"/>
                <a:gd name="textAreaTop" fmla="*/ 0 h 1051560"/>
                <a:gd name="textAreaBottom" fmla="*/ 1051920 h 1051560"/>
              </a:gdLst>
              <a:ahLst/>
              <a:cxnLst/>
              <a:rect l="textAreaLeft" t="textAreaTop" r="textAreaRight" b="textAreaBottom"/>
              <a:pathLst>
                <a:path w="19963" h="17301">
                  <a:moveTo>
                    <a:pt x="19149" y="0"/>
                  </a:moveTo>
                  <a:cubicBezTo>
                    <a:pt x="18972" y="0"/>
                    <a:pt x="18779" y="60"/>
                    <a:pt x="18631" y="207"/>
                  </a:cubicBezTo>
                  <a:cubicBezTo>
                    <a:pt x="18365" y="474"/>
                    <a:pt x="18351" y="902"/>
                    <a:pt x="18572" y="1183"/>
                  </a:cubicBezTo>
                  <a:lnTo>
                    <a:pt x="11046" y="8724"/>
                  </a:lnTo>
                  <a:lnTo>
                    <a:pt x="5841" y="8724"/>
                  </a:lnTo>
                  <a:lnTo>
                    <a:pt x="622" y="13929"/>
                  </a:lnTo>
                  <a:lnTo>
                    <a:pt x="622" y="15851"/>
                  </a:lnTo>
                  <a:cubicBezTo>
                    <a:pt x="504" y="15881"/>
                    <a:pt x="385" y="15940"/>
                    <a:pt x="297" y="16043"/>
                  </a:cubicBezTo>
                  <a:cubicBezTo>
                    <a:pt x="1" y="16324"/>
                    <a:pt x="1" y="16798"/>
                    <a:pt x="297" y="17078"/>
                  </a:cubicBezTo>
                  <a:cubicBezTo>
                    <a:pt x="437" y="17226"/>
                    <a:pt x="626" y="17300"/>
                    <a:pt x="814" y="17300"/>
                  </a:cubicBezTo>
                  <a:cubicBezTo>
                    <a:pt x="1003" y="17300"/>
                    <a:pt x="1191" y="17226"/>
                    <a:pt x="1332" y="17078"/>
                  </a:cubicBezTo>
                  <a:cubicBezTo>
                    <a:pt x="1627" y="16798"/>
                    <a:pt x="1627" y="16324"/>
                    <a:pt x="1332" y="16043"/>
                  </a:cubicBezTo>
                  <a:cubicBezTo>
                    <a:pt x="1199" y="15896"/>
                    <a:pt x="1021" y="15836"/>
                    <a:pt x="844" y="15822"/>
                  </a:cubicBezTo>
                  <a:lnTo>
                    <a:pt x="844" y="14033"/>
                  </a:lnTo>
                  <a:lnTo>
                    <a:pt x="5930" y="8946"/>
                  </a:lnTo>
                  <a:lnTo>
                    <a:pt x="11135" y="8946"/>
                  </a:lnTo>
                  <a:lnTo>
                    <a:pt x="18735" y="1346"/>
                  </a:lnTo>
                  <a:cubicBezTo>
                    <a:pt x="18863" y="1429"/>
                    <a:pt x="19008" y="1471"/>
                    <a:pt x="19153" y="1471"/>
                  </a:cubicBezTo>
                  <a:cubicBezTo>
                    <a:pt x="19342" y="1471"/>
                    <a:pt x="19530" y="1400"/>
                    <a:pt x="19681" y="1257"/>
                  </a:cubicBezTo>
                  <a:cubicBezTo>
                    <a:pt x="19962" y="962"/>
                    <a:pt x="19962" y="503"/>
                    <a:pt x="19681" y="207"/>
                  </a:cubicBezTo>
                  <a:cubicBezTo>
                    <a:pt x="19533" y="60"/>
                    <a:pt x="19341" y="0"/>
                    <a:pt x="1914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5" name="Google Shape;169;p14"/>
            <p:cNvSpPr/>
            <p:nvPr/>
          </p:nvSpPr>
          <p:spPr>
            <a:xfrm rot="18900000">
              <a:off x="-1075680" y="693360"/>
              <a:ext cx="2002680" cy="1762560"/>
            </a:xfrm>
            <a:custGeom>
              <a:avLst/>
              <a:gdLst>
                <a:gd name="textAreaLeft" fmla="*/ 0 w 2002680"/>
                <a:gd name="textAreaRight" fmla="*/ 2003040 w 2002680"/>
                <a:gd name="textAreaTop" fmla="*/ 0 h 1762560"/>
                <a:gd name="textAreaBottom" fmla="*/ 1762920 h 1762560"/>
              </a:gdLst>
              <a:ahLst/>
              <a:cxnLst/>
              <a:rect l="textAreaLeft" t="textAreaTop" r="textAreaRight" b="textAreaBottom"/>
              <a:pathLst>
                <a:path w="32945" h="28997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6" name="Google Shape;170;p14"/>
            <p:cNvSpPr/>
            <p:nvPr/>
          </p:nvSpPr>
          <p:spPr>
            <a:xfrm rot="18900000">
              <a:off x="-57960" y="138600"/>
              <a:ext cx="329760" cy="321480"/>
            </a:xfrm>
            <a:custGeom>
              <a:avLst/>
              <a:gdLst>
                <a:gd name="textAreaLeft" fmla="*/ 0 w 329760"/>
                <a:gd name="textAreaRight" fmla="*/ 330120 w 329760"/>
                <a:gd name="textAreaTop" fmla="*/ 0 h 321480"/>
                <a:gd name="textAreaBottom" fmla="*/ 321840 h 321480"/>
              </a:gdLst>
              <a:ahLst/>
              <a:cxnLst/>
              <a:rect l="textAreaLeft" t="textAreaTop" r="textAreaRight" b="textAreaBottom"/>
              <a:pathLst>
                <a:path w="5427" h="5294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" name="Google Shape;171;p14"/>
            <p:cNvSpPr/>
            <p:nvPr/>
          </p:nvSpPr>
          <p:spPr>
            <a:xfrm rot="18900000">
              <a:off x="-207000" y="149760"/>
              <a:ext cx="767520" cy="633600"/>
            </a:xfrm>
            <a:custGeom>
              <a:avLst/>
              <a:gdLst>
                <a:gd name="textAreaLeft" fmla="*/ 0 w 767520"/>
                <a:gd name="textAreaRight" fmla="*/ 767880 w 767520"/>
                <a:gd name="textAreaTop" fmla="*/ 0 h 633600"/>
                <a:gd name="textAreaBottom" fmla="*/ 633960 h 633600"/>
              </a:gdLst>
              <a:ahLst/>
              <a:cxnLst/>
              <a:rect l="textAreaLeft" t="textAreaTop" r="textAreaRight" b="textAreaBottom"/>
              <a:pathLst>
                <a:path w="12628" h="10425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" name="Google Shape;172;p14"/>
            <p:cNvSpPr/>
            <p:nvPr/>
          </p:nvSpPr>
          <p:spPr>
            <a:xfrm rot="18900000">
              <a:off x="-923400" y="537480"/>
              <a:ext cx="2084400" cy="1807560"/>
            </a:xfrm>
            <a:custGeom>
              <a:avLst/>
              <a:gdLst>
                <a:gd name="textAreaLeft" fmla="*/ 0 w 2084400"/>
                <a:gd name="textAreaRight" fmla="*/ 2084760 w 2084400"/>
                <a:gd name="textAreaTop" fmla="*/ 0 h 1807560"/>
                <a:gd name="textAreaBottom" fmla="*/ 1807920 h 1807560"/>
              </a:gdLst>
              <a:ahLst/>
              <a:cxnLst/>
              <a:rect l="textAreaLeft" t="textAreaTop" r="textAreaRight" b="textAreaBottom"/>
              <a:pathLst>
                <a:path w="34290" h="29736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7" name="Google Shape;228;p19"/>
          <p:cNvGrpSpPr/>
          <p:nvPr/>
        </p:nvGrpSpPr>
        <p:grpSpPr>
          <a:xfrm>
            <a:off x="7343280" y="1104120"/>
            <a:ext cx="2900520" cy="2934720"/>
            <a:chOff x="7343280" y="1104120"/>
            <a:chExt cx="2900520" cy="2934720"/>
          </a:xfrm>
        </p:grpSpPr>
        <p:sp>
          <p:nvSpPr>
            <p:cNvPr id="18" name="Google Shape;229;p19"/>
            <p:cNvSpPr/>
            <p:nvPr/>
          </p:nvSpPr>
          <p:spPr>
            <a:xfrm rot="18900000">
              <a:off x="7673040" y="1826280"/>
              <a:ext cx="2002680" cy="1762560"/>
            </a:xfrm>
            <a:custGeom>
              <a:avLst/>
              <a:gdLst>
                <a:gd name="textAreaLeft" fmla="*/ 0 w 2002680"/>
                <a:gd name="textAreaRight" fmla="*/ 2003040 w 2002680"/>
                <a:gd name="textAreaTop" fmla="*/ 0 h 1762560"/>
                <a:gd name="textAreaBottom" fmla="*/ 1762920 h 1762560"/>
              </a:gdLst>
              <a:ahLst/>
              <a:cxnLst/>
              <a:rect l="textAreaLeft" t="textAreaTop" r="textAreaRight" b="textAreaBottom"/>
              <a:pathLst>
                <a:path w="32945" h="28997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" name="Google Shape;230;p19"/>
            <p:cNvSpPr/>
            <p:nvPr/>
          </p:nvSpPr>
          <p:spPr>
            <a:xfrm rot="18900000">
              <a:off x="8690760" y="1271520"/>
              <a:ext cx="329760" cy="321480"/>
            </a:xfrm>
            <a:custGeom>
              <a:avLst/>
              <a:gdLst>
                <a:gd name="textAreaLeft" fmla="*/ 0 w 329760"/>
                <a:gd name="textAreaRight" fmla="*/ 330120 w 329760"/>
                <a:gd name="textAreaTop" fmla="*/ 0 h 321480"/>
                <a:gd name="textAreaBottom" fmla="*/ 321840 h 321480"/>
              </a:gdLst>
              <a:ahLst/>
              <a:cxnLst/>
              <a:rect l="textAreaLeft" t="textAreaTop" r="textAreaRight" b="textAreaBottom"/>
              <a:pathLst>
                <a:path w="5427" h="5294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" name="Google Shape;231;p19"/>
            <p:cNvSpPr/>
            <p:nvPr/>
          </p:nvSpPr>
          <p:spPr>
            <a:xfrm rot="18900000">
              <a:off x="8542080" y="1282680"/>
              <a:ext cx="767520" cy="633600"/>
            </a:xfrm>
            <a:custGeom>
              <a:avLst/>
              <a:gdLst>
                <a:gd name="textAreaLeft" fmla="*/ 0 w 767520"/>
                <a:gd name="textAreaRight" fmla="*/ 767880 w 767520"/>
                <a:gd name="textAreaTop" fmla="*/ 0 h 633600"/>
                <a:gd name="textAreaBottom" fmla="*/ 633960 h 633600"/>
              </a:gdLst>
              <a:ahLst/>
              <a:cxnLst/>
              <a:rect l="textAreaLeft" t="textAreaTop" r="textAreaRight" b="textAreaBottom"/>
              <a:pathLst>
                <a:path w="12628" h="10425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Google Shape;232;p19"/>
            <p:cNvSpPr/>
            <p:nvPr/>
          </p:nvSpPr>
          <p:spPr>
            <a:xfrm rot="18900000">
              <a:off x="7825320" y="1670760"/>
              <a:ext cx="2084400" cy="1807560"/>
            </a:xfrm>
            <a:custGeom>
              <a:avLst/>
              <a:gdLst>
                <a:gd name="textAreaLeft" fmla="*/ 0 w 2084400"/>
                <a:gd name="textAreaRight" fmla="*/ 2084760 w 2084400"/>
                <a:gd name="textAreaTop" fmla="*/ 0 h 1807560"/>
                <a:gd name="textAreaBottom" fmla="*/ 1807920 h 1807560"/>
              </a:gdLst>
              <a:ahLst/>
              <a:cxnLst/>
              <a:rect l="textAreaLeft" t="textAreaTop" r="textAreaRight" b="textAreaBottom"/>
              <a:pathLst>
                <a:path w="34290" h="29736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" name="Google Shape;233;p19"/>
          <p:cNvGrpSpPr/>
          <p:nvPr/>
        </p:nvGrpSpPr>
        <p:grpSpPr>
          <a:xfrm>
            <a:off x="-1188720" y="136800"/>
            <a:ext cx="2962080" cy="2925720"/>
            <a:chOff x="-1188720" y="136800"/>
            <a:chExt cx="2962080" cy="2925720"/>
          </a:xfrm>
        </p:grpSpPr>
        <p:sp>
          <p:nvSpPr>
            <p:cNvPr id="23" name="Google Shape;234;p19"/>
            <p:cNvSpPr/>
            <p:nvPr/>
          </p:nvSpPr>
          <p:spPr>
            <a:xfrm rot="18900000">
              <a:off x="-526320" y="436680"/>
              <a:ext cx="1771560" cy="2228040"/>
            </a:xfrm>
            <a:custGeom>
              <a:avLst/>
              <a:gdLst>
                <a:gd name="textAreaLeft" fmla="*/ 0 w 1771560"/>
                <a:gd name="textAreaRight" fmla="*/ 1771920 w 1771560"/>
                <a:gd name="textAreaTop" fmla="*/ 0 h 2228040"/>
                <a:gd name="textAreaBottom" fmla="*/ 2228400 h 222804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" name="Google Shape;235;p19"/>
            <p:cNvSpPr/>
            <p:nvPr/>
          </p:nvSpPr>
          <p:spPr>
            <a:xfrm rot="18900000">
              <a:off x="57960" y="1532880"/>
              <a:ext cx="1060560" cy="1204560"/>
            </a:xfrm>
            <a:custGeom>
              <a:avLst/>
              <a:gdLst>
                <a:gd name="textAreaLeft" fmla="*/ 0 w 1060560"/>
                <a:gd name="textAreaRight" fmla="*/ 1060920 w 1060560"/>
                <a:gd name="textAreaTop" fmla="*/ 0 h 1204560"/>
                <a:gd name="textAreaBottom" fmla="*/ 1204920 h 1204560"/>
              </a:gdLst>
              <a:ahLst/>
              <a:cxnLst/>
              <a:rect l="textAreaLeft" t="textAreaTop" r="textAreaRight" b="textAreaBottom"/>
              <a:pathLst>
                <a:path w="17449" h="19818">
                  <a:moveTo>
                    <a:pt x="16635" y="0"/>
                  </a:moveTo>
                  <a:cubicBezTo>
                    <a:pt x="16443" y="0"/>
                    <a:pt x="16251" y="74"/>
                    <a:pt x="16118" y="222"/>
                  </a:cubicBezTo>
                  <a:cubicBezTo>
                    <a:pt x="16014" y="311"/>
                    <a:pt x="15955" y="429"/>
                    <a:pt x="15925" y="548"/>
                  </a:cubicBezTo>
                  <a:lnTo>
                    <a:pt x="14003" y="548"/>
                  </a:lnTo>
                  <a:lnTo>
                    <a:pt x="8799" y="5767"/>
                  </a:lnTo>
                  <a:lnTo>
                    <a:pt x="8799" y="10972"/>
                  </a:lnTo>
                  <a:lnTo>
                    <a:pt x="1258" y="18513"/>
                  </a:lnTo>
                  <a:cubicBezTo>
                    <a:pt x="1125" y="18401"/>
                    <a:pt x="960" y="18346"/>
                    <a:pt x="795" y="18346"/>
                  </a:cubicBezTo>
                  <a:cubicBezTo>
                    <a:pt x="609" y="18346"/>
                    <a:pt x="423" y="18416"/>
                    <a:pt x="282" y="18557"/>
                  </a:cubicBezTo>
                  <a:cubicBezTo>
                    <a:pt x="1" y="18853"/>
                    <a:pt x="1" y="19311"/>
                    <a:pt x="282" y="19607"/>
                  </a:cubicBezTo>
                  <a:cubicBezTo>
                    <a:pt x="430" y="19747"/>
                    <a:pt x="618" y="19818"/>
                    <a:pt x="807" y="19818"/>
                  </a:cubicBezTo>
                  <a:cubicBezTo>
                    <a:pt x="995" y="19818"/>
                    <a:pt x="1184" y="19747"/>
                    <a:pt x="1331" y="19607"/>
                  </a:cubicBezTo>
                  <a:cubicBezTo>
                    <a:pt x="1583" y="19356"/>
                    <a:pt x="1612" y="18956"/>
                    <a:pt x="1420" y="18661"/>
                  </a:cubicBezTo>
                  <a:lnTo>
                    <a:pt x="9020" y="11061"/>
                  </a:lnTo>
                  <a:lnTo>
                    <a:pt x="9020" y="5856"/>
                  </a:lnTo>
                  <a:lnTo>
                    <a:pt x="14092" y="769"/>
                  </a:lnTo>
                  <a:lnTo>
                    <a:pt x="15896" y="769"/>
                  </a:lnTo>
                  <a:cubicBezTo>
                    <a:pt x="15911" y="947"/>
                    <a:pt x="15970" y="1124"/>
                    <a:pt x="16118" y="1257"/>
                  </a:cubicBezTo>
                  <a:cubicBezTo>
                    <a:pt x="16258" y="1405"/>
                    <a:pt x="16447" y="1479"/>
                    <a:pt x="16635" y="1479"/>
                  </a:cubicBezTo>
                  <a:cubicBezTo>
                    <a:pt x="16824" y="1479"/>
                    <a:pt x="17012" y="1405"/>
                    <a:pt x="17153" y="1257"/>
                  </a:cubicBezTo>
                  <a:cubicBezTo>
                    <a:pt x="17448" y="976"/>
                    <a:pt x="17448" y="503"/>
                    <a:pt x="17153" y="222"/>
                  </a:cubicBezTo>
                  <a:cubicBezTo>
                    <a:pt x="17005" y="74"/>
                    <a:pt x="16827" y="0"/>
                    <a:pt x="1663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" name="Google Shape;236;p19"/>
            <p:cNvSpPr/>
            <p:nvPr/>
          </p:nvSpPr>
          <p:spPr>
            <a:xfrm rot="18900000">
              <a:off x="-73080" y="2188440"/>
              <a:ext cx="642600" cy="757800"/>
            </a:xfrm>
            <a:custGeom>
              <a:avLst/>
              <a:gdLst>
                <a:gd name="textAreaLeft" fmla="*/ 0 w 642600"/>
                <a:gd name="textAreaRight" fmla="*/ 642960 w 642600"/>
                <a:gd name="textAreaTop" fmla="*/ 0 h 757800"/>
                <a:gd name="textAreaBottom" fmla="*/ 758160 h 757800"/>
              </a:gdLst>
              <a:ahLst/>
              <a:cxnLst/>
              <a:rect l="textAreaLeft" t="textAreaTop" r="textAreaRight" b="textAreaBottom"/>
              <a:pathLst>
                <a:path w="10574" h="12468">
                  <a:moveTo>
                    <a:pt x="9760" y="1"/>
                  </a:moveTo>
                  <a:cubicBezTo>
                    <a:pt x="9568" y="1"/>
                    <a:pt x="9375" y="60"/>
                    <a:pt x="9242" y="208"/>
                  </a:cubicBezTo>
                  <a:cubicBezTo>
                    <a:pt x="8976" y="474"/>
                    <a:pt x="8947" y="888"/>
                    <a:pt x="9183" y="1184"/>
                  </a:cubicBezTo>
                  <a:lnTo>
                    <a:pt x="8385" y="1982"/>
                  </a:lnTo>
                  <a:lnTo>
                    <a:pt x="8385" y="6817"/>
                  </a:lnTo>
                  <a:lnTo>
                    <a:pt x="3550" y="11638"/>
                  </a:lnTo>
                  <a:lnTo>
                    <a:pt x="1539" y="11638"/>
                  </a:lnTo>
                  <a:cubicBezTo>
                    <a:pt x="1524" y="11490"/>
                    <a:pt x="1450" y="11327"/>
                    <a:pt x="1332" y="11209"/>
                  </a:cubicBezTo>
                  <a:cubicBezTo>
                    <a:pt x="1191" y="11061"/>
                    <a:pt x="1003" y="10987"/>
                    <a:pt x="812" y="10987"/>
                  </a:cubicBezTo>
                  <a:cubicBezTo>
                    <a:pt x="622" y="10987"/>
                    <a:pt x="430" y="11061"/>
                    <a:pt x="282" y="11209"/>
                  </a:cubicBezTo>
                  <a:cubicBezTo>
                    <a:pt x="1" y="11490"/>
                    <a:pt x="1" y="11963"/>
                    <a:pt x="282" y="12259"/>
                  </a:cubicBezTo>
                  <a:cubicBezTo>
                    <a:pt x="428" y="12397"/>
                    <a:pt x="617" y="12467"/>
                    <a:pt x="805" y="12467"/>
                  </a:cubicBezTo>
                  <a:cubicBezTo>
                    <a:pt x="998" y="12467"/>
                    <a:pt x="1189" y="12394"/>
                    <a:pt x="1332" y="12244"/>
                  </a:cubicBezTo>
                  <a:cubicBezTo>
                    <a:pt x="1435" y="12140"/>
                    <a:pt x="1509" y="12007"/>
                    <a:pt x="1539" y="11859"/>
                  </a:cubicBezTo>
                  <a:lnTo>
                    <a:pt x="3653" y="11859"/>
                  </a:lnTo>
                  <a:lnTo>
                    <a:pt x="8606" y="6906"/>
                  </a:lnTo>
                  <a:lnTo>
                    <a:pt x="8606" y="2071"/>
                  </a:lnTo>
                  <a:lnTo>
                    <a:pt x="9331" y="1332"/>
                  </a:lnTo>
                  <a:cubicBezTo>
                    <a:pt x="9462" y="1423"/>
                    <a:pt x="9614" y="1469"/>
                    <a:pt x="9764" y="1469"/>
                  </a:cubicBezTo>
                  <a:cubicBezTo>
                    <a:pt x="9952" y="1469"/>
                    <a:pt x="10137" y="1397"/>
                    <a:pt x="10277" y="1258"/>
                  </a:cubicBezTo>
                  <a:cubicBezTo>
                    <a:pt x="10573" y="962"/>
                    <a:pt x="10573" y="504"/>
                    <a:pt x="10277" y="208"/>
                  </a:cubicBezTo>
                  <a:cubicBezTo>
                    <a:pt x="10129" y="60"/>
                    <a:pt x="9952" y="1"/>
                    <a:pt x="976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" name="Google Shape;237;p19"/>
            <p:cNvSpPr/>
            <p:nvPr/>
          </p:nvSpPr>
          <p:spPr>
            <a:xfrm rot="18900000">
              <a:off x="12960" y="2573640"/>
              <a:ext cx="330480" cy="321480"/>
            </a:xfrm>
            <a:custGeom>
              <a:avLst/>
              <a:gdLst>
                <a:gd name="textAreaLeft" fmla="*/ 0 w 330480"/>
                <a:gd name="textAreaRight" fmla="*/ 330840 w 330480"/>
                <a:gd name="textAreaTop" fmla="*/ 0 h 321480"/>
                <a:gd name="textAreaBottom" fmla="*/ 321840 h 321480"/>
              </a:gdLst>
              <a:ahLst/>
              <a:cxnLst/>
              <a:rect l="textAreaLeft" t="textAreaTop" r="textAreaRight" b="textAreaBottom"/>
              <a:pathLst>
                <a:path w="5442" h="5295">
                  <a:moveTo>
                    <a:pt x="4629" y="1"/>
                  </a:moveTo>
                  <a:cubicBezTo>
                    <a:pt x="4437" y="1"/>
                    <a:pt x="4244" y="75"/>
                    <a:pt x="4111" y="222"/>
                  </a:cubicBezTo>
                  <a:cubicBezTo>
                    <a:pt x="3845" y="489"/>
                    <a:pt x="3830" y="903"/>
                    <a:pt x="4037" y="1183"/>
                  </a:cubicBezTo>
                  <a:lnTo>
                    <a:pt x="1258" y="3978"/>
                  </a:lnTo>
                  <a:cubicBezTo>
                    <a:pt x="1123" y="3870"/>
                    <a:pt x="963" y="3818"/>
                    <a:pt x="804" y="3818"/>
                  </a:cubicBezTo>
                  <a:cubicBezTo>
                    <a:pt x="615" y="3818"/>
                    <a:pt x="426" y="3892"/>
                    <a:pt x="282" y="4037"/>
                  </a:cubicBezTo>
                  <a:cubicBezTo>
                    <a:pt x="1" y="4318"/>
                    <a:pt x="1" y="4791"/>
                    <a:pt x="282" y="5072"/>
                  </a:cubicBezTo>
                  <a:cubicBezTo>
                    <a:pt x="429" y="5220"/>
                    <a:pt x="618" y="5294"/>
                    <a:pt x="807" y="5294"/>
                  </a:cubicBezTo>
                  <a:cubicBezTo>
                    <a:pt x="995" y="5294"/>
                    <a:pt x="1184" y="5220"/>
                    <a:pt x="1331" y="5072"/>
                  </a:cubicBezTo>
                  <a:cubicBezTo>
                    <a:pt x="1583" y="4821"/>
                    <a:pt x="1612" y="4422"/>
                    <a:pt x="1405" y="4126"/>
                  </a:cubicBezTo>
                  <a:lnTo>
                    <a:pt x="4200" y="1346"/>
                  </a:lnTo>
                  <a:cubicBezTo>
                    <a:pt x="4325" y="1438"/>
                    <a:pt x="4475" y="1483"/>
                    <a:pt x="4627" y="1483"/>
                  </a:cubicBezTo>
                  <a:cubicBezTo>
                    <a:pt x="4816" y="1483"/>
                    <a:pt x="5006" y="1412"/>
                    <a:pt x="5146" y="1272"/>
                  </a:cubicBezTo>
                  <a:cubicBezTo>
                    <a:pt x="5442" y="976"/>
                    <a:pt x="5442" y="518"/>
                    <a:pt x="5146" y="222"/>
                  </a:cubicBezTo>
                  <a:cubicBezTo>
                    <a:pt x="5013" y="75"/>
                    <a:pt x="4821" y="1"/>
                    <a:pt x="462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238;p19"/>
            <p:cNvSpPr/>
            <p:nvPr/>
          </p:nvSpPr>
          <p:spPr>
            <a:xfrm rot="18900000">
              <a:off x="-718560" y="552960"/>
              <a:ext cx="1811880" cy="2079360"/>
            </a:xfrm>
            <a:custGeom>
              <a:avLst/>
              <a:gdLst>
                <a:gd name="textAreaLeft" fmla="*/ 0 w 1811880"/>
                <a:gd name="textAreaRight" fmla="*/ 1812240 w 1811880"/>
                <a:gd name="textAreaTop" fmla="*/ 0 h 2079360"/>
                <a:gd name="textAreaBottom" fmla="*/ 2079720 h 207936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27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8" name="Google Shape;239;p19"/>
          <p:cNvSpPr/>
          <p:nvPr/>
        </p:nvSpPr>
        <p:spPr>
          <a:xfrm>
            <a:off x="-1096920" y="1506600"/>
            <a:ext cx="2260440" cy="226044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9" name="Google Shape;240;p19"/>
          <p:cNvSpPr/>
          <p:nvPr/>
        </p:nvSpPr>
        <p:spPr>
          <a:xfrm>
            <a:off x="7940880" y="534960"/>
            <a:ext cx="2260440" cy="226044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Google Shape;255;p20"/>
          <p:cNvSpPr/>
          <p:nvPr/>
        </p:nvSpPr>
        <p:spPr>
          <a:xfrm rot="5400000">
            <a:off x="1900800" y="-180000"/>
            <a:ext cx="335160" cy="901440"/>
          </a:xfrm>
          <a:custGeom>
            <a:avLst/>
            <a:gdLst>
              <a:gd name="textAreaLeft" fmla="*/ 0 w 335160"/>
              <a:gd name="textAreaRight" fmla="*/ 33552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08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" name="Google Shape;256;p20"/>
          <p:cNvSpPr/>
          <p:nvPr/>
        </p:nvSpPr>
        <p:spPr>
          <a:xfrm rot="5400000">
            <a:off x="1968480" y="-8640"/>
            <a:ext cx="100440" cy="571680"/>
          </a:xfrm>
          <a:custGeom>
            <a:avLst/>
            <a:gdLst>
              <a:gd name="textAreaLeft" fmla="*/ 0 w 100440"/>
              <a:gd name="textAreaRight" fmla="*/ 10080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9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08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" name="Google Shape;257;p20"/>
          <p:cNvSpPr/>
          <p:nvPr/>
        </p:nvSpPr>
        <p:spPr>
          <a:xfrm rot="5400000">
            <a:off x="999000" y="-173520"/>
            <a:ext cx="335160" cy="902160"/>
          </a:xfrm>
          <a:custGeom>
            <a:avLst/>
            <a:gdLst>
              <a:gd name="textAreaLeft" fmla="*/ 0 w 335160"/>
              <a:gd name="textAreaRight" fmla="*/ 33552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08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" name="Google Shape;258;p20"/>
          <p:cNvSpPr/>
          <p:nvPr/>
        </p:nvSpPr>
        <p:spPr>
          <a:xfrm rot="5400000">
            <a:off x="1166400" y="-15120"/>
            <a:ext cx="100440" cy="571680"/>
          </a:xfrm>
          <a:custGeom>
            <a:avLst/>
            <a:gdLst>
              <a:gd name="textAreaLeft" fmla="*/ 0 w 100440"/>
              <a:gd name="textAreaRight" fmla="*/ 10080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08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" name="Google Shape;259;p20"/>
          <p:cNvSpPr/>
          <p:nvPr/>
        </p:nvSpPr>
        <p:spPr>
          <a:xfrm>
            <a:off x="251280" y="109800"/>
            <a:ext cx="335160" cy="901440"/>
          </a:xfrm>
          <a:custGeom>
            <a:avLst/>
            <a:gdLst>
              <a:gd name="textAreaLeft" fmla="*/ 0 w 335160"/>
              <a:gd name="textAreaRight" fmla="*/ 33552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" name="Google Shape;260;p20"/>
          <p:cNvSpPr/>
          <p:nvPr/>
        </p:nvSpPr>
        <p:spPr>
          <a:xfrm>
            <a:off x="375120" y="324360"/>
            <a:ext cx="100440" cy="571680"/>
          </a:xfrm>
          <a:custGeom>
            <a:avLst/>
            <a:gdLst>
              <a:gd name="textAreaLeft" fmla="*/ 0 w 100440"/>
              <a:gd name="textAreaRight" fmla="*/ 10080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9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" name="Google Shape;261;p20"/>
          <p:cNvSpPr/>
          <p:nvPr/>
        </p:nvSpPr>
        <p:spPr>
          <a:xfrm>
            <a:off x="257760" y="1011240"/>
            <a:ext cx="335160" cy="902160"/>
          </a:xfrm>
          <a:custGeom>
            <a:avLst/>
            <a:gdLst>
              <a:gd name="textAreaLeft" fmla="*/ 0 w 335160"/>
              <a:gd name="textAreaRight" fmla="*/ 33552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" name="Google Shape;262;p20"/>
          <p:cNvSpPr/>
          <p:nvPr/>
        </p:nvSpPr>
        <p:spPr>
          <a:xfrm>
            <a:off x="368280" y="1126440"/>
            <a:ext cx="100440" cy="571680"/>
          </a:xfrm>
          <a:custGeom>
            <a:avLst/>
            <a:gdLst>
              <a:gd name="textAreaLeft" fmla="*/ 0 w 100440"/>
              <a:gd name="textAreaRight" fmla="*/ 10080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0" name="Google Shape;263;p20"/>
          <p:cNvGrpSpPr/>
          <p:nvPr/>
        </p:nvGrpSpPr>
        <p:grpSpPr>
          <a:xfrm>
            <a:off x="6638760" y="1816200"/>
            <a:ext cx="3810240" cy="4599360"/>
            <a:chOff x="6638760" y="1816200"/>
            <a:chExt cx="3810240" cy="4599360"/>
          </a:xfrm>
        </p:grpSpPr>
        <p:grpSp>
          <p:nvGrpSpPr>
            <p:cNvPr id="41" name="Google Shape;264;p20"/>
            <p:cNvGrpSpPr/>
            <p:nvPr/>
          </p:nvGrpSpPr>
          <p:grpSpPr>
            <a:xfrm>
              <a:off x="6638760" y="3353400"/>
              <a:ext cx="3062160" cy="3062160"/>
              <a:chOff x="6638760" y="3353400"/>
              <a:chExt cx="3062160" cy="3062160"/>
            </a:xfrm>
          </p:grpSpPr>
          <p:sp>
            <p:nvSpPr>
              <p:cNvPr id="42" name="Google Shape;265;p20"/>
              <p:cNvSpPr/>
              <p:nvPr/>
            </p:nvSpPr>
            <p:spPr>
              <a:xfrm rot="2700000">
                <a:off x="7018200" y="3870720"/>
                <a:ext cx="2303280" cy="2027160"/>
              </a:xfrm>
              <a:custGeom>
                <a:avLst/>
                <a:gdLst>
                  <a:gd name="textAreaLeft" fmla="*/ 0 w 2303280"/>
                  <a:gd name="textAreaRight" fmla="*/ 2303640 w 2303280"/>
                  <a:gd name="textAreaTop" fmla="*/ 0 h 2027160"/>
                  <a:gd name="textAreaBottom" fmla="*/ 2027520 h 2027160"/>
                </a:gdLst>
                <a:ahLst/>
                <a:cxnLst/>
                <a:rect l="textAreaLeft" t="textAreaTop" r="textAreaRight" b="textAreaBottom"/>
                <a:pathLst>
                  <a:path w="32945" h="28997">
                    <a:moveTo>
                      <a:pt x="32131" y="1"/>
                    </a:moveTo>
                    <a:cubicBezTo>
                      <a:pt x="31954" y="1"/>
                      <a:pt x="31762" y="75"/>
                      <a:pt x="31614" y="208"/>
                    </a:cubicBezTo>
                    <a:cubicBezTo>
                      <a:pt x="31496" y="326"/>
                      <a:pt x="31436" y="474"/>
                      <a:pt x="31407" y="622"/>
                    </a:cubicBezTo>
                    <a:lnTo>
                      <a:pt x="27001" y="622"/>
                    </a:lnTo>
                    <a:lnTo>
                      <a:pt x="21796" y="5841"/>
                    </a:lnTo>
                    <a:lnTo>
                      <a:pt x="21796" y="11105"/>
                    </a:lnTo>
                    <a:lnTo>
                      <a:pt x="14196" y="18705"/>
                    </a:lnTo>
                    <a:lnTo>
                      <a:pt x="8961" y="18705"/>
                    </a:lnTo>
                    <a:lnTo>
                      <a:pt x="4304" y="23363"/>
                    </a:lnTo>
                    <a:cubicBezTo>
                      <a:pt x="4171" y="23259"/>
                      <a:pt x="4008" y="23215"/>
                      <a:pt x="3845" y="23215"/>
                    </a:cubicBezTo>
                    <a:cubicBezTo>
                      <a:pt x="3638" y="23230"/>
                      <a:pt x="3461" y="23304"/>
                      <a:pt x="3328" y="23452"/>
                    </a:cubicBezTo>
                    <a:cubicBezTo>
                      <a:pt x="3195" y="23600"/>
                      <a:pt x="3121" y="23792"/>
                      <a:pt x="3136" y="23984"/>
                    </a:cubicBezTo>
                    <a:cubicBezTo>
                      <a:pt x="3136" y="24176"/>
                      <a:pt x="3210" y="24339"/>
                      <a:pt x="3343" y="24472"/>
                    </a:cubicBezTo>
                    <a:cubicBezTo>
                      <a:pt x="3357" y="24487"/>
                      <a:pt x="3357" y="24487"/>
                      <a:pt x="3372" y="24502"/>
                    </a:cubicBezTo>
                    <a:cubicBezTo>
                      <a:pt x="3505" y="24635"/>
                      <a:pt x="3697" y="24694"/>
                      <a:pt x="3890" y="24694"/>
                    </a:cubicBezTo>
                    <a:cubicBezTo>
                      <a:pt x="3964" y="24694"/>
                      <a:pt x="4038" y="24664"/>
                      <a:pt x="4111" y="24649"/>
                    </a:cubicBezTo>
                    <a:lnTo>
                      <a:pt x="4111" y="24649"/>
                    </a:lnTo>
                    <a:lnTo>
                      <a:pt x="1125" y="27621"/>
                    </a:lnTo>
                    <a:cubicBezTo>
                      <a:pt x="1006" y="27547"/>
                      <a:pt x="859" y="27518"/>
                      <a:pt x="711" y="27518"/>
                    </a:cubicBezTo>
                    <a:cubicBezTo>
                      <a:pt x="518" y="27518"/>
                      <a:pt x="341" y="27607"/>
                      <a:pt x="208" y="27754"/>
                    </a:cubicBezTo>
                    <a:cubicBezTo>
                      <a:pt x="60" y="27902"/>
                      <a:pt x="1" y="28080"/>
                      <a:pt x="1" y="28287"/>
                    </a:cubicBezTo>
                    <a:cubicBezTo>
                      <a:pt x="16" y="28479"/>
                      <a:pt x="90" y="28642"/>
                      <a:pt x="223" y="28775"/>
                    </a:cubicBezTo>
                    <a:cubicBezTo>
                      <a:pt x="223" y="28790"/>
                      <a:pt x="237" y="28790"/>
                      <a:pt x="237" y="28804"/>
                    </a:cubicBezTo>
                    <a:cubicBezTo>
                      <a:pt x="385" y="28937"/>
                      <a:pt x="578" y="28997"/>
                      <a:pt x="770" y="28997"/>
                    </a:cubicBezTo>
                    <a:cubicBezTo>
                      <a:pt x="962" y="28982"/>
                      <a:pt x="1154" y="28908"/>
                      <a:pt x="1287" y="28760"/>
                    </a:cubicBezTo>
                    <a:cubicBezTo>
                      <a:pt x="1420" y="28612"/>
                      <a:pt x="1494" y="28420"/>
                      <a:pt x="1480" y="28228"/>
                    </a:cubicBezTo>
                    <a:cubicBezTo>
                      <a:pt x="1480" y="28050"/>
                      <a:pt x="1406" y="27902"/>
                      <a:pt x="1302" y="27769"/>
                    </a:cubicBezTo>
                    <a:lnTo>
                      <a:pt x="4259" y="24812"/>
                    </a:lnTo>
                    <a:cubicBezTo>
                      <a:pt x="4392" y="24945"/>
                      <a:pt x="4585" y="25004"/>
                      <a:pt x="4762" y="25004"/>
                    </a:cubicBezTo>
                    <a:cubicBezTo>
                      <a:pt x="4969" y="24989"/>
                      <a:pt x="5147" y="24901"/>
                      <a:pt x="5280" y="24768"/>
                    </a:cubicBezTo>
                    <a:cubicBezTo>
                      <a:pt x="5413" y="24620"/>
                      <a:pt x="5487" y="24428"/>
                      <a:pt x="5472" y="24235"/>
                    </a:cubicBezTo>
                    <a:cubicBezTo>
                      <a:pt x="5472" y="24206"/>
                      <a:pt x="5472" y="24176"/>
                      <a:pt x="5457" y="24132"/>
                    </a:cubicBezTo>
                    <a:lnTo>
                      <a:pt x="5457" y="24132"/>
                    </a:lnTo>
                    <a:cubicBezTo>
                      <a:pt x="5487" y="24191"/>
                      <a:pt x="5531" y="24235"/>
                      <a:pt x="5561" y="24265"/>
                    </a:cubicBezTo>
                    <a:cubicBezTo>
                      <a:pt x="5575" y="24280"/>
                      <a:pt x="5575" y="24280"/>
                      <a:pt x="5590" y="24295"/>
                    </a:cubicBezTo>
                    <a:cubicBezTo>
                      <a:pt x="5725" y="24416"/>
                      <a:pt x="5886" y="24489"/>
                      <a:pt x="6071" y="24489"/>
                    </a:cubicBezTo>
                    <a:cubicBezTo>
                      <a:pt x="6088" y="24489"/>
                      <a:pt x="6105" y="24488"/>
                      <a:pt x="6122" y="24487"/>
                    </a:cubicBezTo>
                    <a:cubicBezTo>
                      <a:pt x="6315" y="24472"/>
                      <a:pt x="6492" y="24398"/>
                      <a:pt x="6625" y="24250"/>
                    </a:cubicBezTo>
                    <a:cubicBezTo>
                      <a:pt x="6729" y="24147"/>
                      <a:pt x="6788" y="24028"/>
                      <a:pt x="6817" y="23895"/>
                    </a:cubicBezTo>
                    <a:lnTo>
                      <a:pt x="11712" y="23895"/>
                    </a:lnTo>
                    <a:lnTo>
                      <a:pt x="12436" y="23171"/>
                    </a:lnTo>
                    <a:lnTo>
                      <a:pt x="12436" y="21382"/>
                    </a:lnTo>
                    <a:cubicBezTo>
                      <a:pt x="12584" y="21352"/>
                      <a:pt x="12717" y="21278"/>
                      <a:pt x="12821" y="21160"/>
                    </a:cubicBezTo>
                    <a:cubicBezTo>
                      <a:pt x="12954" y="21027"/>
                      <a:pt x="13028" y="20835"/>
                      <a:pt x="13013" y="20642"/>
                    </a:cubicBezTo>
                    <a:cubicBezTo>
                      <a:pt x="12998" y="20435"/>
                      <a:pt x="12909" y="20258"/>
                      <a:pt x="12776" y="20125"/>
                    </a:cubicBezTo>
                    <a:cubicBezTo>
                      <a:pt x="12641" y="20003"/>
                      <a:pt x="12468" y="19931"/>
                      <a:pt x="12293" y="19931"/>
                    </a:cubicBezTo>
                    <a:cubicBezTo>
                      <a:pt x="12276" y="19931"/>
                      <a:pt x="12260" y="19931"/>
                      <a:pt x="12244" y="19933"/>
                    </a:cubicBezTo>
                    <a:cubicBezTo>
                      <a:pt x="12052" y="19933"/>
                      <a:pt x="11859" y="20021"/>
                      <a:pt x="11726" y="20169"/>
                    </a:cubicBezTo>
                    <a:cubicBezTo>
                      <a:pt x="11593" y="20302"/>
                      <a:pt x="11534" y="20494"/>
                      <a:pt x="11534" y="20687"/>
                    </a:cubicBezTo>
                    <a:cubicBezTo>
                      <a:pt x="11549" y="20879"/>
                      <a:pt x="11623" y="21056"/>
                      <a:pt x="11756" y="21189"/>
                    </a:cubicBezTo>
                    <a:cubicBezTo>
                      <a:pt x="11756" y="21189"/>
                      <a:pt x="11771" y="21204"/>
                      <a:pt x="11771" y="21204"/>
                    </a:cubicBezTo>
                    <a:cubicBezTo>
                      <a:pt x="11904" y="21322"/>
                      <a:pt x="12052" y="21382"/>
                      <a:pt x="12214" y="21396"/>
                    </a:cubicBezTo>
                    <a:lnTo>
                      <a:pt x="12214" y="23082"/>
                    </a:lnTo>
                    <a:lnTo>
                      <a:pt x="11623" y="23673"/>
                    </a:lnTo>
                    <a:lnTo>
                      <a:pt x="6817" y="23673"/>
                    </a:lnTo>
                    <a:cubicBezTo>
                      <a:pt x="6803" y="23496"/>
                      <a:pt x="6729" y="23333"/>
                      <a:pt x="6596" y="23200"/>
                    </a:cubicBezTo>
                    <a:cubicBezTo>
                      <a:pt x="6448" y="23067"/>
                      <a:pt x="6255" y="23008"/>
                      <a:pt x="6063" y="23008"/>
                    </a:cubicBezTo>
                    <a:cubicBezTo>
                      <a:pt x="5856" y="23023"/>
                      <a:pt x="5679" y="23097"/>
                      <a:pt x="5546" y="23245"/>
                    </a:cubicBezTo>
                    <a:cubicBezTo>
                      <a:pt x="5413" y="23393"/>
                      <a:pt x="5339" y="23585"/>
                      <a:pt x="5354" y="23777"/>
                    </a:cubicBezTo>
                    <a:cubicBezTo>
                      <a:pt x="5354" y="23807"/>
                      <a:pt x="5354" y="23836"/>
                      <a:pt x="5368" y="23866"/>
                    </a:cubicBezTo>
                    <a:cubicBezTo>
                      <a:pt x="5324" y="23821"/>
                      <a:pt x="5294" y="23762"/>
                      <a:pt x="5235" y="23718"/>
                    </a:cubicBezTo>
                    <a:cubicBezTo>
                      <a:pt x="5113" y="23596"/>
                      <a:pt x="4942" y="23524"/>
                      <a:pt x="4755" y="23524"/>
                    </a:cubicBezTo>
                    <a:cubicBezTo>
                      <a:pt x="4738" y="23524"/>
                      <a:pt x="4720" y="23524"/>
                      <a:pt x="4703" y="23526"/>
                    </a:cubicBezTo>
                    <a:cubicBezTo>
                      <a:pt x="4629" y="23526"/>
                      <a:pt x="4570" y="23540"/>
                      <a:pt x="4496" y="23570"/>
                    </a:cubicBezTo>
                    <a:cubicBezTo>
                      <a:pt x="4481" y="23555"/>
                      <a:pt x="4466" y="23526"/>
                      <a:pt x="4452" y="23511"/>
                    </a:cubicBezTo>
                    <a:lnTo>
                      <a:pt x="9050" y="18927"/>
                    </a:lnTo>
                    <a:lnTo>
                      <a:pt x="14284" y="18927"/>
                    </a:lnTo>
                    <a:lnTo>
                      <a:pt x="22018" y="11194"/>
                    </a:lnTo>
                    <a:lnTo>
                      <a:pt x="22018" y="5930"/>
                    </a:lnTo>
                    <a:lnTo>
                      <a:pt x="27104" y="844"/>
                    </a:lnTo>
                    <a:lnTo>
                      <a:pt x="31407" y="844"/>
                    </a:lnTo>
                    <a:cubicBezTo>
                      <a:pt x="31436" y="991"/>
                      <a:pt x="31496" y="1139"/>
                      <a:pt x="31614" y="1258"/>
                    </a:cubicBezTo>
                    <a:cubicBezTo>
                      <a:pt x="31762" y="1405"/>
                      <a:pt x="31950" y="1479"/>
                      <a:pt x="32139" y="1479"/>
                    </a:cubicBezTo>
                    <a:cubicBezTo>
                      <a:pt x="32327" y="1479"/>
                      <a:pt x="32516" y="1405"/>
                      <a:pt x="32664" y="1258"/>
                    </a:cubicBezTo>
                    <a:cubicBezTo>
                      <a:pt x="32945" y="977"/>
                      <a:pt x="32945" y="504"/>
                      <a:pt x="32664" y="208"/>
                    </a:cubicBezTo>
                    <a:cubicBezTo>
                      <a:pt x="32516" y="75"/>
                      <a:pt x="32324" y="1"/>
                      <a:pt x="32131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483F"/>
                  </a:gs>
                  <a:gs pos="100000">
                    <a:srgbClr val="5FFFF1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3" name="Google Shape;266;p20"/>
              <p:cNvSpPr/>
              <p:nvPr/>
            </p:nvSpPr>
            <p:spPr>
              <a:xfrm rot="2700000">
                <a:off x="6833880" y="4680000"/>
                <a:ext cx="902160" cy="612000"/>
              </a:xfrm>
              <a:custGeom>
                <a:avLst/>
                <a:gdLst>
                  <a:gd name="textAreaLeft" fmla="*/ 0 w 902160"/>
                  <a:gd name="textAreaRight" fmla="*/ 902520 w 902160"/>
                  <a:gd name="textAreaTop" fmla="*/ 0 h 612000"/>
                  <a:gd name="textAreaBottom" fmla="*/ 612360 h 612000"/>
                </a:gdLst>
                <a:ahLst/>
                <a:cxnLst/>
                <a:rect l="textAreaLeft" t="textAreaTop" r="textAreaRight" b="textAreaBottom"/>
                <a:pathLst>
                  <a:path w="12909" h="8756">
                    <a:moveTo>
                      <a:pt x="12125" y="0"/>
                    </a:moveTo>
                    <a:cubicBezTo>
                      <a:pt x="11711" y="15"/>
                      <a:pt x="11401" y="355"/>
                      <a:pt x="11415" y="769"/>
                    </a:cubicBezTo>
                    <a:cubicBezTo>
                      <a:pt x="11415" y="947"/>
                      <a:pt x="11489" y="1124"/>
                      <a:pt x="11622" y="1257"/>
                    </a:cubicBezTo>
                    <a:cubicBezTo>
                      <a:pt x="11637" y="1272"/>
                      <a:pt x="11637" y="1272"/>
                      <a:pt x="11652" y="1287"/>
                    </a:cubicBezTo>
                    <a:cubicBezTo>
                      <a:pt x="11770" y="1390"/>
                      <a:pt x="11903" y="1449"/>
                      <a:pt x="12051" y="1464"/>
                    </a:cubicBezTo>
                    <a:lnTo>
                      <a:pt x="12051" y="3519"/>
                    </a:lnTo>
                    <a:lnTo>
                      <a:pt x="10750" y="4821"/>
                    </a:lnTo>
                    <a:lnTo>
                      <a:pt x="3712" y="4821"/>
                    </a:lnTo>
                    <a:lnTo>
                      <a:pt x="1139" y="7393"/>
                    </a:lnTo>
                    <a:cubicBezTo>
                      <a:pt x="1006" y="7319"/>
                      <a:pt x="873" y="7275"/>
                      <a:pt x="725" y="7275"/>
                    </a:cubicBezTo>
                    <a:cubicBezTo>
                      <a:pt x="518" y="7290"/>
                      <a:pt x="341" y="7379"/>
                      <a:pt x="208" y="7512"/>
                    </a:cubicBezTo>
                    <a:cubicBezTo>
                      <a:pt x="74" y="7659"/>
                      <a:pt x="1" y="7852"/>
                      <a:pt x="15" y="8044"/>
                    </a:cubicBezTo>
                    <a:cubicBezTo>
                      <a:pt x="15" y="8236"/>
                      <a:pt x="89" y="8414"/>
                      <a:pt x="222" y="8547"/>
                    </a:cubicBezTo>
                    <a:cubicBezTo>
                      <a:pt x="237" y="8547"/>
                      <a:pt x="237" y="8547"/>
                      <a:pt x="252" y="8561"/>
                    </a:cubicBezTo>
                    <a:cubicBezTo>
                      <a:pt x="374" y="8683"/>
                      <a:pt x="545" y="8756"/>
                      <a:pt x="721" y="8756"/>
                    </a:cubicBezTo>
                    <a:cubicBezTo>
                      <a:pt x="737" y="8756"/>
                      <a:pt x="753" y="8755"/>
                      <a:pt x="769" y="8754"/>
                    </a:cubicBezTo>
                    <a:cubicBezTo>
                      <a:pt x="976" y="8754"/>
                      <a:pt x="1154" y="8665"/>
                      <a:pt x="1287" y="8517"/>
                    </a:cubicBezTo>
                    <a:cubicBezTo>
                      <a:pt x="1420" y="8369"/>
                      <a:pt x="1494" y="8192"/>
                      <a:pt x="1479" y="7985"/>
                    </a:cubicBezTo>
                    <a:cubicBezTo>
                      <a:pt x="1479" y="7822"/>
                      <a:pt x="1405" y="7659"/>
                      <a:pt x="1302" y="7541"/>
                    </a:cubicBezTo>
                    <a:lnTo>
                      <a:pt x="3801" y="5042"/>
                    </a:lnTo>
                    <a:lnTo>
                      <a:pt x="10854" y="5042"/>
                    </a:lnTo>
                    <a:lnTo>
                      <a:pt x="12273" y="3623"/>
                    </a:lnTo>
                    <a:lnTo>
                      <a:pt x="12273" y="1464"/>
                    </a:lnTo>
                    <a:cubicBezTo>
                      <a:pt x="12628" y="1405"/>
                      <a:pt x="12909" y="1080"/>
                      <a:pt x="12894" y="710"/>
                    </a:cubicBezTo>
                    <a:cubicBezTo>
                      <a:pt x="12879" y="311"/>
                      <a:pt x="12539" y="0"/>
                      <a:pt x="12155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483F"/>
                  </a:gs>
                  <a:gs pos="100000">
                    <a:srgbClr val="5FFFF1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44" name="Google Shape;267;p20"/>
            <p:cNvSpPr/>
            <p:nvPr/>
          </p:nvSpPr>
          <p:spPr>
            <a:xfrm rot="8100000">
              <a:off x="7804440" y="2325960"/>
              <a:ext cx="2270520" cy="1998360"/>
            </a:xfrm>
            <a:custGeom>
              <a:avLst/>
              <a:gdLst>
                <a:gd name="textAreaLeft" fmla="*/ 0 w 2270520"/>
                <a:gd name="textAreaRight" fmla="*/ 2270880 w 2270520"/>
                <a:gd name="textAreaTop" fmla="*/ 0 h 1998360"/>
                <a:gd name="textAreaBottom" fmla="*/ 1998720 h 1998360"/>
              </a:gdLst>
              <a:ahLst/>
              <a:cxnLst/>
              <a:rect l="textAreaLeft" t="textAreaTop" r="textAreaRight" b="textAreaBottom"/>
              <a:pathLst>
                <a:path w="32945" h="28997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Google Shape;268;p20"/>
            <p:cNvSpPr/>
            <p:nvPr/>
          </p:nvSpPr>
          <p:spPr>
            <a:xfrm rot="8100000">
              <a:off x="7630920" y="2449440"/>
              <a:ext cx="2363040" cy="2049480"/>
            </a:xfrm>
            <a:custGeom>
              <a:avLst/>
              <a:gdLst>
                <a:gd name="textAreaLeft" fmla="*/ 0 w 2363040"/>
                <a:gd name="textAreaRight" fmla="*/ 2363400 w 2363040"/>
                <a:gd name="textAreaTop" fmla="*/ 0 h 2049480"/>
                <a:gd name="textAreaBottom" fmla="*/ 2049840 h 2049480"/>
              </a:gdLst>
              <a:ahLst/>
              <a:cxnLst/>
              <a:rect l="textAreaLeft" t="textAreaTop" r="textAreaRight" b="textAreaBottom"/>
              <a:pathLst>
                <a:path w="34290" h="29736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35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6" name="Google Shape;269;p20"/>
          <p:cNvSpPr/>
          <p:nvPr/>
        </p:nvSpPr>
        <p:spPr>
          <a:xfrm>
            <a:off x="8091720" y="342468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" name="Google Shape;270;p20"/>
          <p:cNvSpPr/>
          <p:nvPr/>
        </p:nvSpPr>
        <p:spPr>
          <a:xfrm>
            <a:off x="-885240" y="-673200"/>
            <a:ext cx="2140920" cy="214092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300;p23"/>
          <p:cNvGrpSpPr/>
          <p:nvPr/>
        </p:nvGrpSpPr>
        <p:grpSpPr>
          <a:xfrm>
            <a:off x="-587160" y="3296160"/>
            <a:ext cx="3062160" cy="3062160"/>
            <a:chOff x="-587160" y="3296160"/>
            <a:chExt cx="3062160" cy="3062160"/>
          </a:xfrm>
        </p:grpSpPr>
        <p:sp>
          <p:nvSpPr>
            <p:cNvPr id="50" name="Google Shape;301;p23"/>
            <p:cNvSpPr/>
            <p:nvPr/>
          </p:nvSpPr>
          <p:spPr>
            <a:xfrm rot="8100000" flipV="1">
              <a:off x="-207720" y="3813480"/>
              <a:ext cx="2303280" cy="2027160"/>
            </a:xfrm>
            <a:custGeom>
              <a:avLst/>
              <a:gdLst>
                <a:gd name="textAreaLeft" fmla="*/ 0 w 2303280"/>
                <a:gd name="textAreaRight" fmla="*/ 2303640 w 2303280"/>
                <a:gd name="textAreaTop" fmla="*/ -360 h 2027160"/>
                <a:gd name="textAreaBottom" fmla="*/ 2027160 h 2027160"/>
              </a:gdLst>
              <a:ahLst/>
              <a:cxnLst/>
              <a:rect l="textAreaLeft" t="textAreaTop" r="textAreaRight" b="textAreaBottom"/>
              <a:pathLst>
                <a:path w="32945" h="28997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" name="Google Shape;302;p23"/>
            <p:cNvSpPr/>
            <p:nvPr/>
          </p:nvSpPr>
          <p:spPr>
            <a:xfrm rot="8100000" flipV="1">
              <a:off x="1377360" y="4622760"/>
              <a:ext cx="902160" cy="612000"/>
            </a:xfrm>
            <a:custGeom>
              <a:avLst/>
              <a:gdLst>
                <a:gd name="textAreaLeft" fmla="*/ 0 w 902160"/>
                <a:gd name="textAreaRight" fmla="*/ 902520 w 902160"/>
                <a:gd name="textAreaTop" fmla="*/ 360 h 612000"/>
                <a:gd name="textAreaBottom" fmla="*/ 612720 h 612000"/>
              </a:gdLst>
              <a:ahLst/>
              <a:cxnLst/>
              <a:rect l="textAreaLeft" t="textAreaTop" r="textAreaRight" b="textAreaBottom"/>
              <a:pathLst>
                <a:path w="12909" h="8756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87"/>
                  </a:cubicBezTo>
                  <a:cubicBezTo>
                    <a:pt x="11770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712" y="4821"/>
                  </a:lnTo>
                  <a:lnTo>
                    <a:pt x="1139" y="7393"/>
                  </a:lnTo>
                  <a:cubicBezTo>
                    <a:pt x="1006" y="7319"/>
                    <a:pt x="873" y="7275"/>
                    <a:pt x="725" y="7275"/>
                  </a:cubicBezTo>
                  <a:cubicBezTo>
                    <a:pt x="518" y="7290"/>
                    <a:pt x="341" y="7379"/>
                    <a:pt x="208" y="7512"/>
                  </a:cubicBezTo>
                  <a:cubicBezTo>
                    <a:pt x="74" y="7659"/>
                    <a:pt x="1" y="7852"/>
                    <a:pt x="15" y="8044"/>
                  </a:cubicBezTo>
                  <a:cubicBezTo>
                    <a:pt x="15" y="8236"/>
                    <a:pt x="89" y="8414"/>
                    <a:pt x="222" y="8547"/>
                  </a:cubicBezTo>
                  <a:cubicBezTo>
                    <a:pt x="237" y="8547"/>
                    <a:pt x="237" y="8547"/>
                    <a:pt x="252" y="8561"/>
                  </a:cubicBezTo>
                  <a:cubicBezTo>
                    <a:pt x="374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76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59"/>
                    <a:pt x="1302" y="7541"/>
                  </a:cubicBezTo>
                  <a:lnTo>
                    <a:pt x="3801" y="5042"/>
                  </a:lnTo>
                  <a:lnTo>
                    <a:pt x="10854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909" y="1080"/>
                    <a:pt x="12894" y="710"/>
                  </a:cubicBezTo>
                  <a:cubicBezTo>
                    <a:pt x="12879" y="311"/>
                    <a:pt x="12539" y="0"/>
                    <a:pt x="1215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2" name="Google Shape;303;p23"/>
          <p:cNvSpPr/>
          <p:nvPr/>
        </p:nvSpPr>
        <p:spPr>
          <a:xfrm rot="16200000" flipH="1">
            <a:off x="7327800" y="-180000"/>
            <a:ext cx="335160" cy="90144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3" name="Google Shape;304;p23"/>
          <p:cNvSpPr/>
          <p:nvPr/>
        </p:nvSpPr>
        <p:spPr>
          <a:xfrm rot="16200000" flipH="1">
            <a:off x="7495200" y="-864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9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4" name="Google Shape;305;p23"/>
          <p:cNvSpPr/>
          <p:nvPr/>
        </p:nvSpPr>
        <p:spPr>
          <a:xfrm rot="16200000" flipH="1">
            <a:off x="8229960" y="-173520"/>
            <a:ext cx="335160" cy="90216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" name="Google Shape;306;p23"/>
          <p:cNvSpPr/>
          <p:nvPr/>
        </p:nvSpPr>
        <p:spPr>
          <a:xfrm rot="16200000" flipH="1">
            <a:off x="8296920" y="-1512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6" name="Google Shape;307;p23"/>
          <p:cNvSpPr/>
          <p:nvPr/>
        </p:nvSpPr>
        <p:spPr>
          <a:xfrm flipH="1">
            <a:off x="8976600" y="109800"/>
            <a:ext cx="335160" cy="90144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7" name="Google Shape;308;p23"/>
          <p:cNvSpPr/>
          <p:nvPr/>
        </p:nvSpPr>
        <p:spPr>
          <a:xfrm flipH="1">
            <a:off x="8969760" y="1011240"/>
            <a:ext cx="335160" cy="90216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8" name="Google Shape;309;p23"/>
          <p:cNvSpPr/>
          <p:nvPr/>
        </p:nvSpPr>
        <p:spPr>
          <a:xfrm flipH="1">
            <a:off x="9093960" y="112644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9" name="Google Shape;310;p23"/>
          <p:cNvSpPr/>
          <p:nvPr/>
        </p:nvSpPr>
        <p:spPr>
          <a:xfrm rot="10800000">
            <a:off x="9033480" y="1317240"/>
            <a:ext cx="451800" cy="441000"/>
          </a:xfrm>
          <a:custGeom>
            <a:avLst/>
            <a:gdLst>
              <a:gd name="textAreaLeft" fmla="*/ 0 w 451800"/>
              <a:gd name="textAreaRight" fmla="*/ 452160 w 451800"/>
              <a:gd name="textAreaTop" fmla="*/ 0 h 441000"/>
              <a:gd name="textAreaBottom" fmla="*/ 441360 h 441000"/>
            </a:gdLst>
            <a:ahLst/>
            <a:cxnLst/>
            <a:rect l="textAreaLeft" t="textAreaTop" r="textAreaRight" b="textAreaBottom"/>
            <a:pathLst>
              <a:path w="6522" h="6363">
                <a:moveTo>
                  <a:pt x="5782" y="1"/>
                </a:moveTo>
                <a:cubicBezTo>
                  <a:pt x="5590" y="1"/>
                  <a:pt x="5413" y="75"/>
                  <a:pt x="5279" y="208"/>
                </a:cubicBezTo>
                <a:cubicBezTo>
                  <a:pt x="5132" y="341"/>
                  <a:pt x="5043" y="518"/>
                  <a:pt x="5043" y="711"/>
                </a:cubicBezTo>
                <a:cubicBezTo>
                  <a:pt x="5028" y="873"/>
                  <a:pt x="5072" y="1021"/>
                  <a:pt x="5161" y="1139"/>
                </a:cubicBezTo>
                <a:lnTo>
                  <a:pt x="1258" y="5043"/>
                </a:lnTo>
                <a:cubicBezTo>
                  <a:pt x="1121" y="4940"/>
                  <a:pt x="959" y="4888"/>
                  <a:pt x="798" y="4888"/>
                </a:cubicBezTo>
                <a:cubicBezTo>
                  <a:pt x="611" y="4888"/>
                  <a:pt x="425" y="4959"/>
                  <a:pt x="282" y="5102"/>
                </a:cubicBezTo>
                <a:cubicBezTo>
                  <a:pt x="1" y="5398"/>
                  <a:pt x="1" y="5871"/>
                  <a:pt x="282" y="6152"/>
                </a:cubicBezTo>
                <a:cubicBezTo>
                  <a:pt x="430" y="6292"/>
                  <a:pt x="618" y="6363"/>
                  <a:pt x="807" y="6363"/>
                </a:cubicBezTo>
                <a:cubicBezTo>
                  <a:pt x="995" y="6363"/>
                  <a:pt x="1184" y="6292"/>
                  <a:pt x="1332" y="6152"/>
                </a:cubicBezTo>
                <a:cubicBezTo>
                  <a:pt x="1583" y="5900"/>
                  <a:pt x="1613" y="5486"/>
                  <a:pt x="1406" y="5206"/>
                </a:cubicBezTo>
                <a:lnTo>
                  <a:pt x="5309" y="1302"/>
                </a:lnTo>
                <a:cubicBezTo>
                  <a:pt x="5427" y="1405"/>
                  <a:pt x="5575" y="1479"/>
                  <a:pt x="5753" y="1479"/>
                </a:cubicBezTo>
                <a:cubicBezTo>
                  <a:pt x="5769" y="1481"/>
                  <a:pt x="5785" y="1481"/>
                  <a:pt x="5801" y="1481"/>
                </a:cubicBezTo>
                <a:cubicBezTo>
                  <a:pt x="5977" y="1481"/>
                  <a:pt x="6150" y="1409"/>
                  <a:pt x="6285" y="1287"/>
                </a:cubicBezTo>
                <a:cubicBezTo>
                  <a:pt x="6418" y="1154"/>
                  <a:pt x="6507" y="977"/>
                  <a:pt x="6522" y="770"/>
                </a:cubicBezTo>
                <a:cubicBezTo>
                  <a:pt x="6522" y="577"/>
                  <a:pt x="6448" y="385"/>
                  <a:pt x="6315" y="237"/>
                </a:cubicBezTo>
                <a:cubicBezTo>
                  <a:pt x="6315" y="237"/>
                  <a:pt x="6300" y="223"/>
                  <a:pt x="6300" y="223"/>
                </a:cubicBezTo>
                <a:cubicBezTo>
                  <a:pt x="6167" y="89"/>
                  <a:pt x="5989" y="16"/>
                  <a:pt x="5812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62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0" name="Google Shape;311;p23"/>
          <p:cNvSpPr/>
          <p:nvPr/>
        </p:nvSpPr>
        <p:spPr>
          <a:xfrm rot="13500000" flipH="1">
            <a:off x="-961200" y="2268360"/>
            <a:ext cx="2270520" cy="1998360"/>
          </a:xfrm>
          <a:custGeom>
            <a:avLst/>
            <a:gdLst>
              <a:gd name="textAreaLeft" fmla="*/ -360 w 2270520"/>
              <a:gd name="textAreaRight" fmla="*/ 2270520 w 2270520"/>
              <a:gd name="textAreaTop" fmla="*/ 0 h 1998360"/>
              <a:gd name="textAreaBottom" fmla="*/ 1998720 h 1998360"/>
            </a:gdLst>
            <a:ahLst/>
            <a:cxnLst/>
            <a:rect l="textAreaLeft" t="textAreaTop" r="textAreaRight" b="textAreaBottom"/>
            <a:pathLst>
              <a:path w="32945" h="28997">
                <a:moveTo>
                  <a:pt x="32131" y="1"/>
                </a:moveTo>
                <a:cubicBezTo>
                  <a:pt x="31954" y="1"/>
                  <a:pt x="31762" y="75"/>
                  <a:pt x="31614" y="208"/>
                </a:cubicBezTo>
                <a:cubicBezTo>
                  <a:pt x="31496" y="326"/>
                  <a:pt x="31436" y="474"/>
                  <a:pt x="31407" y="622"/>
                </a:cubicBezTo>
                <a:lnTo>
                  <a:pt x="27001" y="622"/>
                </a:lnTo>
                <a:lnTo>
                  <a:pt x="21796" y="5841"/>
                </a:lnTo>
                <a:lnTo>
                  <a:pt x="21796" y="11105"/>
                </a:lnTo>
                <a:lnTo>
                  <a:pt x="14196" y="18705"/>
                </a:lnTo>
                <a:lnTo>
                  <a:pt x="8961" y="18705"/>
                </a:lnTo>
                <a:lnTo>
                  <a:pt x="4304" y="23363"/>
                </a:lnTo>
                <a:cubicBezTo>
                  <a:pt x="4171" y="23259"/>
                  <a:pt x="4008" y="23215"/>
                  <a:pt x="3845" y="23215"/>
                </a:cubicBezTo>
                <a:cubicBezTo>
                  <a:pt x="3638" y="23230"/>
                  <a:pt x="3461" y="23304"/>
                  <a:pt x="3328" y="23452"/>
                </a:cubicBezTo>
                <a:cubicBezTo>
                  <a:pt x="3195" y="23600"/>
                  <a:pt x="3121" y="23792"/>
                  <a:pt x="3136" y="23984"/>
                </a:cubicBezTo>
                <a:cubicBezTo>
                  <a:pt x="3136" y="24176"/>
                  <a:pt x="3210" y="24339"/>
                  <a:pt x="3343" y="24472"/>
                </a:cubicBezTo>
                <a:cubicBezTo>
                  <a:pt x="3357" y="24487"/>
                  <a:pt x="3357" y="24487"/>
                  <a:pt x="3372" y="24502"/>
                </a:cubicBezTo>
                <a:cubicBezTo>
                  <a:pt x="3505" y="24635"/>
                  <a:pt x="3697" y="24694"/>
                  <a:pt x="3890" y="24694"/>
                </a:cubicBezTo>
                <a:cubicBezTo>
                  <a:pt x="3964" y="24694"/>
                  <a:pt x="4038" y="24664"/>
                  <a:pt x="4111" y="24649"/>
                </a:cubicBezTo>
                <a:lnTo>
                  <a:pt x="4111" y="24649"/>
                </a:lnTo>
                <a:lnTo>
                  <a:pt x="1125" y="27621"/>
                </a:lnTo>
                <a:cubicBezTo>
                  <a:pt x="1006" y="27547"/>
                  <a:pt x="859" y="27518"/>
                  <a:pt x="711" y="27518"/>
                </a:cubicBezTo>
                <a:cubicBezTo>
                  <a:pt x="518" y="27518"/>
                  <a:pt x="341" y="27607"/>
                  <a:pt x="208" y="27754"/>
                </a:cubicBezTo>
                <a:cubicBezTo>
                  <a:pt x="60" y="27902"/>
                  <a:pt x="1" y="28080"/>
                  <a:pt x="1" y="28287"/>
                </a:cubicBezTo>
                <a:cubicBezTo>
                  <a:pt x="16" y="28479"/>
                  <a:pt x="90" y="28642"/>
                  <a:pt x="223" y="28775"/>
                </a:cubicBezTo>
                <a:cubicBezTo>
                  <a:pt x="223" y="28790"/>
                  <a:pt x="237" y="28790"/>
                  <a:pt x="237" y="28804"/>
                </a:cubicBezTo>
                <a:cubicBezTo>
                  <a:pt x="385" y="28937"/>
                  <a:pt x="578" y="28997"/>
                  <a:pt x="770" y="28997"/>
                </a:cubicBezTo>
                <a:cubicBezTo>
                  <a:pt x="962" y="28982"/>
                  <a:pt x="1154" y="28908"/>
                  <a:pt x="1287" y="28760"/>
                </a:cubicBezTo>
                <a:cubicBezTo>
                  <a:pt x="1420" y="28612"/>
                  <a:pt x="1494" y="28420"/>
                  <a:pt x="1480" y="28228"/>
                </a:cubicBezTo>
                <a:cubicBezTo>
                  <a:pt x="1480" y="28050"/>
                  <a:pt x="1406" y="27902"/>
                  <a:pt x="1302" y="27769"/>
                </a:cubicBezTo>
                <a:lnTo>
                  <a:pt x="4259" y="24812"/>
                </a:lnTo>
                <a:cubicBezTo>
                  <a:pt x="4392" y="24945"/>
                  <a:pt x="4585" y="25004"/>
                  <a:pt x="4762" y="25004"/>
                </a:cubicBezTo>
                <a:cubicBezTo>
                  <a:pt x="4969" y="24989"/>
                  <a:pt x="5147" y="24901"/>
                  <a:pt x="5280" y="24768"/>
                </a:cubicBezTo>
                <a:cubicBezTo>
                  <a:pt x="5413" y="24620"/>
                  <a:pt x="5487" y="24428"/>
                  <a:pt x="5472" y="24235"/>
                </a:cubicBezTo>
                <a:cubicBezTo>
                  <a:pt x="5472" y="24206"/>
                  <a:pt x="5472" y="24176"/>
                  <a:pt x="5457" y="24132"/>
                </a:cubicBezTo>
                <a:lnTo>
                  <a:pt x="5457" y="24132"/>
                </a:lnTo>
                <a:cubicBezTo>
                  <a:pt x="5487" y="24191"/>
                  <a:pt x="5531" y="24235"/>
                  <a:pt x="5561" y="24265"/>
                </a:cubicBezTo>
                <a:cubicBezTo>
                  <a:pt x="5575" y="24280"/>
                  <a:pt x="5575" y="24280"/>
                  <a:pt x="5590" y="24295"/>
                </a:cubicBezTo>
                <a:cubicBezTo>
                  <a:pt x="5725" y="24416"/>
                  <a:pt x="5886" y="24489"/>
                  <a:pt x="6071" y="24489"/>
                </a:cubicBezTo>
                <a:cubicBezTo>
                  <a:pt x="6088" y="24489"/>
                  <a:pt x="6105" y="24488"/>
                  <a:pt x="6122" y="24487"/>
                </a:cubicBezTo>
                <a:cubicBezTo>
                  <a:pt x="6315" y="24472"/>
                  <a:pt x="6492" y="24398"/>
                  <a:pt x="6625" y="24250"/>
                </a:cubicBezTo>
                <a:cubicBezTo>
                  <a:pt x="6729" y="24147"/>
                  <a:pt x="6788" y="24028"/>
                  <a:pt x="6817" y="23895"/>
                </a:cubicBezTo>
                <a:lnTo>
                  <a:pt x="11712" y="23895"/>
                </a:lnTo>
                <a:lnTo>
                  <a:pt x="12436" y="23171"/>
                </a:lnTo>
                <a:lnTo>
                  <a:pt x="12436" y="21382"/>
                </a:lnTo>
                <a:cubicBezTo>
                  <a:pt x="12584" y="21352"/>
                  <a:pt x="12717" y="21278"/>
                  <a:pt x="12821" y="21160"/>
                </a:cubicBezTo>
                <a:cubicBezTo>
                  <a:pt x="12954" y="21027"/>
                  <a:pt x="13028" y="20835"/>
                  <a:pt x="13013" y="20642"/>
                </a:cubicBezTo>
                <a:cubicBezTo>
                  <a:pt x="12998" y="20435"/>
                  <a:pt x="12909" y="20258"/>
                  <a:pt x="12776" y="20125"/>
                </a:cubicBezTo>
                <a:cubicBezTo>
                  <a:pt x="12641" y="20003"/>
                  <a:pt x="12468" y="19931"/>
                  <a:pt x="12293" y="19931"/>
                </a:cubicBezTo>
                <a:cubicBezTo>
                  <a:pt x="12276" y="19931"/>
                  <a:pt x="12260" y="19931"/>
                  <a:pt x="12244" y="19933"/>
                </a:cubicBezTo>
                <a:cubicBezTo>
                  <a:pt x="12052" y="19933"/>
                  <a:pt x="11859" y="20021"/>
                  <a:pt x="11726" y="20169"/>
                </a:cubicBezTo>
                <a:cubicBezTo>
                  <a:pt x="11593" y="20302"/>
                  <a:pt x="11534" y="20494"/>
                  <a:pt x="11534" y="20687"/>
                </a:cubicBezTo>
                <a:cubicBezTo>
                  <a:pt x="11549" y="20879"/>
                  <a:pt x="11623" y="21056"/>
                  <a:pt x="11756" y="21189"/>
                </a:cubicBezTo>
                <a:cubicBezTo>
                  <a:pt x="11756" y="21189"/>
                  <a:pt x="11771" y="21204"/>
                  <a:pt x="11771" y="21204"/>
                </a:cubicBezTo>
                <a:cubicBezTo>
                  <a:pt x="11904" y="21322"/>
                  <a:pt x="12052" y="21382"/>
                  <a:pt x="12214" y="21396"/>
                </a:cubicBezTo>
                <a:lnTo>
                  <a:pt x="12214" y="23082"/>
                </a:lnTo>
                <a:lnTo>
                  <a:pt x="11623" y="23673"/>
                </a:lnTo>
                <a:lnTo>
                  <a:pt x="6817" y="23673"/>
                </a:lnTo>
                <a:cubicBezTo>
                  <a:pt x="6803" y="23496"/>
                  <a:pt x="6729" y="23333"/>
                  <a:pt x="6596" y="23200"/>
                </a:cubicBezTo>
                <a:cubicBezTo>
                  <a:pt x="6448" y="23067"/>
                  <a:pt x="6255" y="23008"/>
                  <a:pt x="6063" y="23008"/>
                </a:cubicBezTo>
                <a:cubicBezTo>
                  <a:pt x="5856" y="23023"/>
                  <a:pt x="5679" y="23097"/>
                  <a:pt x="5546" y="23245"/>
                </a:cubicBezTo>
                <a:cubicBezTo>
                  <a:pt x="5413" y="23393"/>
                  <a:pt x="5339" y="23585"/>
                  <a:pt x="5354" y="23777"/>
                </a:cubicBezTo>
                <a:cubicBezTo>
                  <a:pt x="5354" y="23807"/>
                  <a:pt x="5354" y="23836"/>
                  <a:pt x="5368" y="23866"/>
                </a:cubicBezTo>
                <a:cubicBezTo>
                  <a:pt x="5324" y="23821"/>
                  <a:pt x="5294" y="23762"/>
                  <a:pt x="5235" y="23718"/>
                </a:cubicBezTo>
                <a:cubicBezTo>
                  <a:pt x="5113" y="23596"/>
                  <a:pt x="4942" y="23524"/>
                  <a:pt x="4755" y="23524"/>
                </a:cubicBezTo>
                <a:cubicBezTo>
                  <a:pt x="4738" y="23524"/>
                  <a:pt x="4720" y="23524"/>
                  <a:pt x="4703" y="23526"/>
                </a:cubicBezTo>
                <a:cubicBezTo>
                  <a:pt x="4629" y="23526"/>
                  <a:pt x="4570" y="23540"/>
                  <a:pt x="4496" y="23570"/>
                </a:cubicBezTo>
                <a:cubicBezTo>
                  <a:pt x="4481" y="23555"/>
                  <a:pt x="4466" y="23526"/>
                  <a:pt x="4452" y="23511"/>
                </a:cubicBezTo>
                <a:lnTo>
                  <a:pt x="9050" y="18927"/>
                </a:lnTo>
                <a:lnTo>
                  <a:pt x="14284" y="18927"/>
                </a:lnTo>
                <a:lnTo>
                  <a:pt x="22018" y="11194"/>
                </a:lnTo>
                <a:lnTo>
                  <a:pt x="22018" y="5930"/>
                </a:lnTo>
                <a:lnTo>
                  <a:pt x="27104" y="844"/>
                </a:lnTo>
                <a:lnTo>
                  <a:pt x="31407" y="844"/>
                </a:lnTo>
                <a:cubicBezTo>
                  <a:pt x="31436" y="991"/>
                  <a:pt x="31496" y="1139"/>
                  <a:pt x="31614" y="1258"/>
                </a:cubicBezTo>
                <a:cubicBezTo>
                  <a:pt x="31762" y="1405"/>
                  <a:pt x="31950" y="1479"/>
                  <a:pt x="32139" y="1479"/>
                </a:cubicBezTo>
                <a:cubicBezTo>
                  <a:pt x="32327" y="1479"/>
                  <a:pt x="32516" y="1405"/>
                  <a:pt x="32664" y="1258"/>
                </a:cubicBezTo>
                <a:cubicBezTo>
                  <a:pt x="32945" y="977"/>
                  <a:pt x="32945" y="504"/>
                  <a:pt x="32664" y="208"/>
                </a:cubicBezTo>
                <a:cubicBezTo>
                  <a:pt x="32516" y="75"/>
                  <a:pt x="32324" y="1"/>
                  <a:pt x="32131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1" name="Google Shape;312;p23"/>
          <p:cNvSpPr/>
          <p:nvPr/>
        </p:nvSpPr>
        <p:spPr>
          <a:xfrm rot="13500000" flipH="1">
            <a:off x="-880200" y="2391480"/>
            <a:ext cx="2362680" cy="2049480"/>
          </a:xfrm>
          <a:custGeom>
            <a:avLst/>
            <a:gdLst>
              <a:gd name="textAreaLeft" fmla="*/ -360 w 2362680"/>
              <a:gd name="textAreaRight" fmla="*/ 2362680 w 2362680"/>
              <a:gd name="textAreaTop" fmla="*/ 0 h 2049480"/>
              <a:gd name="textAreaBottom" fmla="*/ 2049840 h 2049480"/>
            </a:gdLst>
            <a:ahLst/>
            <a:cxnLst/>
            <a:rect l="textAreaLeft" t="textAreaTop" r="textAreaRight" b="textAreaBottom"/>
            <a:pathLst>
              <a:path w="34290" h="29736">
                <a:moveTo>
                  <a:pt x="33477" y="0"/>
                </a:moveTo>
                <a:cubicBezTo>
                  <a:pt x="33285" y="0"/>
                  <a:pt x="33107" y="59"/>
                  <a:pt x="32959" y="207"/>
                </a:cubicBezTo>
                <a:cubicBezTo>
                  <a:pt x="32708" y="458"/>
                  <a:pt x="32678" y="843"/>
                  <a:pt x="32856" y="1124"/>
                </a:cubicBezTo>
                <a:lnTo>
                  <a:pt x="28908" y="5072"/>
                </a:lnTo>
                <a:lnTo>
                  <a:pt x="24073" y="5072"/>
                </a:lnTo>
                <a:lnTo>
                  <a:pt x="21160" y="7999"/>
                </a:lnTo>
                <a:lnTo>
                  <a:pt x="21160" y="10779"/>
                </a:lnTo>
                <a:lnTo>
                  <a:pt x="18277" y="13722"/>
                </a:lnTo>
                <a:lnTo>
                  <a:pt x="13471" y="18542"/>
                </a:lnTo>
                <a:lnTo>
                  <a:pt x="13471" y="23865"/>
                </a:lnTo>
                <a:lnTo>
                  <a:pt x="11046" y="26290"/>
                </a:lnTo>
                <a:lnTo>
                  <a:pt x="3298" y="26290"/>
                </a:lnTo>
                <a:lnTo>
                  <a:pt x="1184" y="28404"/>
                </a:lnTo>
                <a:cubicBezTo>
                  <a:pt x="1064" y="28311"/>
                  <a:pt x="921" y="28254"/>
                  <a:pt x="775" y="28254"/>
                </a:cubicBezTo>
                <a:cubicBezTo>
                  <a:pt x="759" y="28254"/>
                  <a:pt x="742" y="28255"/>
                  <a:pt x="725" y="28257"/>
                </a:cubicBezTo>
                <a:cubicBezTo>
                  <a:pt x="518" y="28257"/>
                  <a:pt x="341" y="28345"/>
                  <a:pt x="208" y="28493"/>
                </a:cubicBezTo>
                <a:cubicBezTo>
                  <a:pt x="75" y="28641"/>
                  <a:pt x="1" y="28818"/>
                  <a:pt x="16" y="29025"/>
                </a:cubicBezTo>
                <a:cubicBezTo>
                  <a:pt x="16" y="29203"/>
                  <a:pt x="90" y="29380"/>
                  <a:pt x="223" y="29513"/>
                </a:cubicBezTo>
                <a:cubicBezTo>
                  <a:pt x="237" y="29513"/>
                  <a:pt x="237" y="29528"/>
                  <a:pt x="252" y="29528"/>
                </a:cubicBezTo>
                <a:cubicBezTo>
                  <a:pt x="385" y="29661"/>
                  <a:pt x="577" y="29735"/>
                  <a:pt x="770" y="29735"/>
                </a:cubicBezTo>
                <a:cubicBezTo>
                  <a:pt x="977" y="29720"/>
                  <a:pt x="1154" y="29632"/>
                  <a:pt x="1287" y="29499"/>
                </a:cubicBezTo>
                <a:cubicBezTo>
                  <a:pt x="1420" y="29351"/>
                  <a:pt x="1494" y="29158"/>
                  <a:pt x="1479" y="28966"/>
                </a:cubicBezTo>
                <a:cubicBezTo>
                  <a:pt x="1479" y="28818"/>
                  <a:pt x="1435" y="28671"/>
                  <a:pt x="1346" y="28552"/>
                </a:cubicBezTo>
                <a:lnTo>
                  <a:pt x="3387" y="26512"/>
                </a:lnTo>
                <a:lnTo>
                  <a:pt x="11135" y="26512"/>
                </a:lnTo>
                <a:lnTo>
                  <a:pt x="13678" y="23954"/>
                </a:lnTo>
                <a:lnTo>
                  <a:pt x="13678" y="18631"/>
                </a:lnTo>
                <a:lnTo>
                  <a:pt x="18424" y="13884"/>
                </a:lnTo>
                <a:lnTo>
                  <a:pt x="21352" y="10912"/>
                </a:lnTo>
                <a:lnTo>
                  <a:pt x="21382" y="10883"/>
                </a:lnTo>
                <a:lnTo>
                  <a:pt x="21382" y="8088"/>
                </a:lnTo>
                <a:lnTo>
                  <a:pt x="24161" y="5294"/>
                </a:lnTo>
                <a:lnTo>
                  <a:pt x="28997" y="5294"/>
                </a:lnTo>
                <a:lnTo>
                  <a:pt x="33004" y="1301"/>
                </a:lnTo>
                <a:cubicBezTo>
                  <a:pt x="33143" y="1413"/>
                  <a:pt x="33311" y="1468"/>
                  <a:pt x="33479" y="1468"/>
                </a:cubicBezTo>
                <a:cubicBezTo>
                  <a:pt x="33667" y="1468"/>
                  <a:pt x="33853" y="1398"/>
                  <a:pt x="33994" y="1257"/>
                </a:cubicBezTo>
                <a:cubicBezTo>
                  <a:pt x="34290" y="961"/>
                  <a:pt x="34290" y="503"/>
                  <a:pt x="33994" y="207"/>
                </a:cubicBezTo>
                <a:cubicBezTo>
                  <a:pt x="33861" y="59"/>
                  <a:pt x="33669" y="0"/>
                  <a:pt x="33477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2" name="Google Shape;313;p23"/>
          <p:cNvSpPr/>
          <p:nvPr/>
        </p:nvSpPr>
        <p:spPr>
          <a:xfrm flipH="1">
            <a:off x="-783000" y="336708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3" name="Google Shape;314;p23"/>
          <p:cNvSpPr/>
          <p:nvPr/>
        </p:nvSpPr>
        <p:spPr>
          <a:xfrm flipH="1">
            <a:off x="8307000" y="-673200"/>
            <a:ext cx="2140920" cy="214092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16;p24"/>
          <p:cNvSpPr/>
          <p:nvPr/>
        </p:nvSpPr>
        <p:spPr>
          <a:xfrm rot="10800000" flipH="1">
            <a:off x="-1084680" y="323892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65" name="Google Shape;317;p24"/>
          <p:cNvGrpSpPr/>
          <p:nvPr/>
        </p:nvGrpSpPr>
        <p:grpSpPr>
          <a:xfrm>
            <a:off x="7467120" y="2485800"/>
            <a:ext cx="3111120" cy="3789000"/>
            <a:chOff x="7467120" y="2485800"/>
            <a:chExt cx="3111120" cy="3789000"/>
          </a:xfrm>
        </p:grpSpPr>
        <p:sp>
          <p:nvSpPr>
            <p:cNvPr id="66" name="Google Shape;318;p24"/>
            <p:cNvSpPr/>
            <p:nvPr/>
          </p:nvSpPr>
          <p:spPr>
            <a:xfrm flipV="1">
              <a:off x="8677440" y="2485800"/>
              <a:ext cx="335160" cy="901440"/>
            </a:xfrm>
            <a:custGeom>
              <a:avLst/>
              <a:gdLst>
                <a:gd name="textAreaLeft" fmla="*/ 0 w 335160"/>
                <a:gd name="textAreaRight" fmla="*/ 335520 w 335160"/>
                <a:gd name="textAreaTop" fmla="*/ 360 h 901440"/>
                <a:gd name="textAreaBottom" fmla="*/ 902160 h 901440"/>
              </a:gdLst>
              <a:ahLst/>
              <a:cxnLst/>
              <a:rect l="textAreaLeft" t="textAreaTop" r="textAreaRight" b="textAreaBottom"/>
              <a:pathLst>
                <a:path w="5516" h="14832">
                  <a:moveTo>
                    <a:pt x="2676" y="1"/>
                  </a:moveTo>
                  <a:cubicBezTo>
                    <a:pt x="2484" y="1"/>
                    <a:pt x="2307" y="164"/>
                    <a:pt x="2307" y="371"/>
                  </a:cubicBezTo>
                  <a:cubicBezTo>
                    <a:pt x="2307" y="563"/>
                    <a:pt x="2484" y="740"/>
                    <a:pt x="2676" y="740"/>
                  </a:cubicBezTo>
                  <a:cubicBezTo>
                    <a:pt x="2780" y="740"/>
                    <a:pt x="2869" y="696"/>
                    <a:pt x="2928" y="637"/>
                  </a:cubicBezTo>
                  <a:lnTo>
                    <a:pt x="5294" y="3003"/>
                  </a:lnTo>
                  <a:lnTo>
                    <a:pt x="5294" y="11904"/>
                  </a:lnTo>
                  <a:lnTo>
                    <a:pt x="2676" y="14521"/>
                  </a:lnTo>
                  <a:lnTo>
                    <a:pt x="488" y="12347"/>
                  </a:lnTo>
                  <a:lnTo>
                    <a:pt x="488" y="3180"/>
                  </a:lnTo>
                  <a:cubicBezTo>
                    <a:pt x="636" y="3136"/>
                    <a:pt x="739" y="3003"/>
                    <a:pt x="739" y="2840"/>
                  </a:cubicBezTo>
                  <a:cubicBezTo>
                    <a:pt x="739" y="2633"/>
                    <a:pt x="562" y="2470"/>
                    <a:pt x="370" y="2470"/>
                  </a:cubicBezTo>
                  <a:cubicBezTo>
                    <a:pt x="163" y="2470"/>
                    <a:pt x="0" y="2633"/>
                    <a:pt x="0" y="2840"/>
                  </a:cubicBezTo>
                  <a:cubicBezTo>
                    <a:pt x="0" y="3003"/>
                    <a:pt x="104" y="3150"/>
                    <a:pt x="266" y="3195"/>
                  </a:cubicBezTo>
                  <a:lnTo>
                    <a:pt x="266" y="12392"/>
                  </a:lnTo>
                  <a:lnTo>
                    <a:pt x="266" y="12436"/>
                  </a:lnTo>
                  <a:lnTo>
                    <a:pt x="2676" y="14832"/>
                  </a:lnTo>
                  <a:lnTo>
                    <a:pt x="5515" y="11993"/>
                  </a:lnTo>
                  <a:lnTo>
                    <a:pt x="5515" y="2958"/>
                  </a:lnTo>
                  <a:lnTo>
                    <a:pt x="5515" y="2899"/>
                  </a:lnTo>
                  <a:lnTo>
                    <a:pt x="3046" y="445"/>
                  </a:lnTo>
                  <a:cubicBezTo>
                    <a:pt x="3046" y="415"/>
                    <a:pt x="3046" y="385"/>
                    <a:pt x="3046" y="371"/>
                  </a:cubicBezTo>
                  <a:cubicBezTo>
                    <a:pt x="3046" y="164"/>
                    <a:pt x="2883" y="1"/>
                    <a:pt x="2676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319;p24"/>
            <p:cNvSpPr/>
            <p:nvPr/>
          </p:nvSpPr>
          <p:spPr>
            <a:xfrm flipV="1">
              <a:off x="8801280" y="2600640"/>
              <a:ext cx="100440" cy="57168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360 h 571680"/>
                <a:gd name="textAreaBottom" fmla="*/ 572400 h 571680"/>
              </a:gdLst>
              <a:ahLst/>
              <a:cxnLst/>
              <a:rect l="textAreaLeft" t="textAreaTop" r="textAreaRight" b="textAreaBottom"/>
              <a:pathLst>
                <a:path w="1657" h="9409">
                  <a:moveTo>
                    <a:pt x="799" y="1"/>
                  </a:moveTo>
                  <a:cubicBezTo>
                    <a:pt x="622" y="1"/>
                    <a:pt x="429" y="75"/>
                    <a:pt x="282" y="208"/>
                  </a:cubicBezTo>
                  <a:cubicBezTo>
                    <a:pt x="1" y="504"/>
                    <a:pt x="1" y="977"/>
                    <a:pt x="282" y="1258"/>
                  </a:cubicBezTo>
                  <a:cubicBezTo>
                    <a:pt x="400" y="1376"/>
                    <a:pt x="563" y="1450"/>
                    <a:pt x="710" y="1465"/>
                  </a:cubicBezTo>
                  <a:lnTo>
                    <a:pt x="710" y="7941"/>
                  </a:lnTo>
                  <a:cubicBezTo>
                    <a:pt x="577" y="7971"/>
                    <a:pt x="429" y="8045"/>
                    <a:pt x="326" y="8148"/>
                  </a:cubicBezTo>
                  <a:cubicBezTo>
                    <a:pt x="30" y="8444"/>
                    <a:pt x="30" y="8902"/>
                    <a:pt x="326" y="9198"/>
                  </a:cubicBezTo>
                  <a:cubicBezTo>
                    <a:pt x="466" y="9338"/>
                    <a:pt x="655" y="9409"/>
                    <a:pt x="843" y="9409"/>
                  </a:cubicBezTo>
                  <a:cubicBezTo>
                    <a:pt x="1032" y="9409"/>
                    <a:pt x="1220" y="9338"/>
                    <a:pt x="1361" y="9198"/>
                  </a:cubicBezTo>
                  <a:cubicBezTo>
                    <a:pt x="1657" y="8902"/>
                    <a:pt x="1657" y="8444"/>
                    <a:pt x="1361" y="8148"/>
                  </a:cubicBezTo>
                  <a:cubicBezTo>
                    <a:pt x="1243" y="8030"/>
                    <a:pt x="1095" y="7971"/>
                    <a:pt x="932" y="7941"/>
                  </a:cubicBezTo>
                  <a:lnTo>
                    <a:pt x="932" y="1465"/>
                  </a:lnTo>
                  <a:cubicBezTo>
                    <a:pt x="1080" y="1435"/>
                    <a:pt x="1213" y="1376"/>
                    <a:pt x="1331" y="1258"/>
                  </a:cubicBezTo>
                  <a:cubicBezTo>
                    <a:pt x="1612" y="977"/>
                    <a:pt x="1612" y="504"/>
                    <a:pt x="1331" y="208"/>
                  </a:cubicBezTo>
                  <a:cubicBezTo>
                    <a:pt x="1184" y="75"/>
                    <a:pt x="991" y="1"/>
                    <a:pt x="79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320;p24"/>
            <p:cNvSpPr/>
            <p:nvPr/>
          </p:nvSpPr>
          <p:spPr>
            <a:xfrm rot="8100000" flipH="1" flipV="1">
              <a:off x="8046000" y="3969000"/>
              <a:ext cx="2234160" cy="1766880"/>
            </a:xfrm>
            <a:custGeom>
              <a:avLst/>
              <a:gdLst>
                <a:gd name="textAreaLeft" fmla="*/ 360 w 2234160"/>
                <a:gd name="textAreaRight" fmla="*/ 2234880 w 2234160"/>
                <a:gd name="textAreaTop" fmla="*/ 360 h 1766880"/>
                <a:gd name="textAreaBottom" fmla="*/ 1767600 h 1766880"/>
              </a:gdLst>
              <a:ahLst/>
              <a:cxnLst/>
              <a:rect l="textAreaLeft" t="textAreaTop" r="textAreaRight" b="textAreaBottom"/>
              <a:pathLst>
                <a:path w="36745" h="29070">
                  <a:moveTo>
                    <a:pt x="35414" y="207"/>
                  </a:moveTo>
                  <a:cubicBezTo>
                    <a:pt x="35148" y="488"/>
                    <a:pt x="35133" y="917"/>
                    <a:pt x="35384" y="1213"/>
                  </a:cubicBezTo>
                  <a:lnTo>
                    <a:pt x="35384" y="1213"/>
                  </a:lnTo>
                  <a:lnTo>
                    <a:pt x="28937" y="7645"/>
                  </a:lnTo>
                  <a:lnTo>
                    <a:pt x="23540" y="7645"/>
                  </a:lnTo>
                  <a:lnTo>
                    <a:pt x="15630" y="15555"/>
                  </a:lnTo>
                  <a:lnTo>
                    <a:pt x="15630" y="21174"/>
                  </a:lnTo>
                  <a:lnTo>
                    <a:pt x="10750" y="26054"/>
                  </a:lnTo>
                  <a:lnTo>
                    <a:pt x="2869" y="26054"/>
                  </a:lnTo>
                  <a:lnTo>
                    <a:pt x="2825" y="26054"/>
                  </a:lnTo>
                  <a:lnTo>
                    <a:pt x="1169" y="27710"/>
                  </a:lnTo>
                  <a:cubicBezTo>
                    <a:pt x="1051" y="27621"/>
                    <a:pt x="888" y="27577"/>
                    <a:pt x="725" y="27577"/>
                  </a:cubicBezTo>
                  <a:lnTo>
                    <a:pt x="725" y="27577"/>
                  </a:lnTo>
                  <a:cubicBezTo>
                    <a:pt x="326" y="27606"/>
                    <a:pt x="1" y="27946"/>
                    <a:pt x="16" y="28345"/>
                  </a:cubicBezTo>
                  <a:lnTo>
                    <a:pt x="16" y="28345"/>
                  </a:lnTo>
                  <a:cubicBezTo>
                    <a:pt x="30" y="28538"/>
                    <a:pt x="104" y="28715"/>
                    <a:pt x="237" y="28848"/>
                  </a:cubicBezTo>
                  <a:lnTo>
                    <a:pt x="237" y="28848"/>
                  </a:lnTo>
                  <a:cubicBezTo>
                    <a:pt x="370" y="28981"/>
                    <a:pt x="577" y="29070"/>
                    <a:pt x="784" y="29055"/>
                  </a:cubicBezTo>
                  <a:lnTo>
                    <a:pt x="784" y="29055"/>
                  </a:lnTo>
                  <a:lnTo>
                    <a:pt x="784" y="29055"/>
                  </a:lnTo>
                  <a:cubicBezTo>
                    <a:pt x="1198" y="29040"/>
                    <a:pt x="1509" y="28700"/>
                    <a:pt x="1494" y="28286"/>
                  </a:cubicBezTo>
                  <a:lnTo>
                    <a:pt x="1494" y="28286"/>
                  </a:lnTo>
                  <a:cubicBezTo>
                    <a:pt x="1494" y="28124"/>
                    <a:pt x="1435" y="27976"/>
                    <a:pt x="1331" y="27857"/>
                  </a:cubicBezTo>
                  <a:lnTo>
                    <a:pt x="1331" y="27857"/>
                  </a:lnTo>
                  <a:lnTo>
                    <a:pt x="2914" y="26275"/>
                  </a:lnTo>
                  <a:lnTo>
                    <a:pt x="10795" y="26275"/>
                  </a:lnTo>
                  <a:lnTo>
                    <a:pt x="10839" y="26275"/>
                  </a:lnTo>
                  <a:lnTo>
                    <a:pt x="15852" y="21263"/>
                  </a:lnTo>
                  <a:lnTo>
                    <a:pt x="15852" y="15644"/>
                  </a:lnTo>
                  <a:lnTo>
                    <a:pt x="23629" y="7866"/>
                  </a:lnTo>
                  <a:lnTo>
                    <a:pt x="29026" y="7866"/>
                  </a:lnTo>
                  <a:lnTo>
                    <a:pt x="35547" y="1361"/>
                  </a:lnTo>
                  <a:cubicBezTo>
                    <a:pt x="35828" y="1538"/>
                    <a:pt x="36212" y="1508"/>
                    <a:pt x="36463" y="1257"/>
                  </a:cubicBezTo>
                  <a:lnTo>
                    <a:pt x="36463" y="1257"/>
                  </a:lnTo>
                  <a:cubicBezTo>
                    <a:pt x="36744" y="961"/>
                    <a:pt x="36744" y="503"/>
                    <a:pt x="36463" y="207"/>
                  </a:cubicBezTo>
                  <a:lnTo>
                    <a:pt x="36463" y="207"/>
                  </a:lnTo>
                  <a:cubicBezTo>
                    <a:pt x="36316" y="59"/>
                    <a:pt x="36123" y="0"/>
                    <a:pt x="35931" y="0"/>
                  </a:cubicBezTo>
                  <a:lnTo>
                    <a:pt x="35931" y="0"/>
                  </a:lnTo>
                  <a:cubicBezTo>
                    <a:pt x="35754" y="0"/>
                    <a:pt x="35562" y="59"/>
                    <a:pt x="35414" y="207"/>
                  </a:cubicBezTo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321;p24"/>
            <p:cNvSpPr/>
            <p:nvPr/>
          </p:nvSpPr>
          <p:spPr>
            <a:xfrm rot="8100000" flipH="1" flipV="1">
              <a:off x="7796520" y="4062240"/>
              <a:ext cx="2003040" cy="1762560"/>
            </a:xfrm>
            <a:custGeom>
              <a:avLst/>
              <a:gdLst>
                <a:gd name="textAreaLeft" fmla="*/ 360 w 2003040"/>
                <a:gd name="textAreaRight" fmla="*/ 2003760 w 2003040"/>
                <a:gd name="textAreaTop" fmla="*/ 360 h 1762560"/>
                <a:gd name="textAreaBottom" fmla="*/ 1763280 h 1762560"/>
              </a:gdLst>
              <a:ahLst/>
              <a:cxnLst/>
              <a:rect l="textAreaLeft" t="textAreaTop" r="textAreaRight" b="textAreaBottom"/>
              <a:pathLst>
                <a:path w="32945" h="28997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322;p24"/>
            <p:cNvSpPr/>
            <p:nvPr/>
          </p:nvSpPr>
          <p:spPr>
            <a:xfrm rot="8100000" flipH="1" flipV="1">
              <a:off x="7948440" y="3906360"/>
              <a:ext cx="2084400" cy="1807560"/>
            </a:xfrm>
            <a:custGeom>
              <a:avLst/>
              <a:gdLst>
                <a:gd name="textAreaLeft" fmla="*/ 360 w 2084400"/>
                <a:gd name="textAreaRight" fmla="*/ 2085120 w 2084400"/>
                <a:gd name="textAreaTop" fmla="*/ -360 h 1807560"/>
                <a:gd name="textAreaBottom" fmla="*/ 1807560 h 1807560"/>
              </a:gdLst>
              <a:ahLst/>
              <a:cxnLst/>
              <a:rect l="textAreaLeft" t="textAreaTop" r="textAreaRight" b="textAreaBottom"/>
              <a:pathLst>
                <a:path w="34290" h="29736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71" name="Google Shape;323;p24"/>
          <p:cNvGrpSpPr/>
          <p:nvPr/>
        </p:nvGrpSpPr>
        <p:grpSpPr>
          <a:xfrm>
            <a:off x="-1108800" y="1555200"/>
            <a:ext cx="2784960" cy="3818160"/>
            <a:chOff x="-1108800" y="1555200"/>
            <a:chExt cx="2784960" cy="3818160"/>
          </a:xfrm>
        </p:grpSpPr>
        <p:sp>
          <p:nvSpPr>
            <p:cNvPr id="72" name="Google Shape;324;p24"/>
            <p:cNvSpPr/>
            <p:nvPr/>
          </p:nvSpPr>
          <p:spPr>
            <a:xfrm flipV="1">
              <a:off x="200520" y="4471200"/>
              <a:ext cx="335160" cy="902160"/>
            </a:xfrm>
            <a:custGeom>
              <a:avLst/>
              <a:gdLst>
                <a:gd name="textAreaLeft" fmla="*/ 0 w 335160"/>
                <a:gd name="textAreaRight" fmla="*/ 335520 w 335160"/>
                <a:gd name="textAreaTop" fmla="*/ 360 h 902160"/>
                <a:gd name="textAreaBottom" fmla="*/ 902880 h 902160"/>
              </a:gdLst>
              <a:ahLst/>
              <a:cxnLst/>
              <a:rect l="textAreaLeft" t="textAreaTop" r="textAreaRight" b="textAreaBottom"/>
              <a:pathLst>
                <a:path w="5516" h="14846">
                  <a:moveTo>
                    <a:pt x="2839" y="0"/>
                  </a:moveTo>
                  <a:lnTo>
                    <a:pt x="0" y="2839"/>
                  </a:lnTo>
                  <a:lnTo>
                    <a:pt x="0" y="11889"/>
                  </a:lnTo>
                  <a:lnTo>
                    <a:pt x="0" y="11933"/>
                  </a:lnTo>
                  <a:lnTo>
                    <a:pt x="2470" y="14387"/>
                  </a:lnTo>
                  <a:cubicBezTo>
                    <a:pt x="2455" y="14417"/>
                    <a:pt x="2455" y="14447"/>
                    <a:pt x="2455" y="14476"/>
                  </a:cubicBezTo>
                  <a:cubicBezTo>
                    <a:pt x="2455" y="14683"/>
                    <a:pt x="2632" y="14846"/>
                    <a:pt x="2824" y="14846"/>
                  </a:cubicBezTo>
                  <a:cubicBezTo>
                    <a:pt x="3031" y="14846"/>
                    <a:pt x="3194" y="14683"/>
                    <a:pt x="3194" y="14476"/>
                  </a:cubicBezTo>
                  <a:cubicBezTo>
                    <a:pt x="3194" y="14269"/>
                    <a:pt x="3031" y="14106"/>
                    <a:pt x="2824" y="14106"/>
                  </a:cubicBezTo>
                  <a:cubicBezTo>
                    <a:pt x="2736" y="14106"/>
                    <a:pt x="2647" y="14136"/>
                    <a:pt x="2588" y="14195"/>
                  </a:cubicBezTo>
                  <a:lnTo>
                    <a:pt x="222" y="11844"/>
                  </a:lnTo>
                  <a:lnTo>
                    <a:pt x="222" y="2928"/>
                  </a:lnTo>
                  <a:lnTo>
                    <a:pt x="2839" y="311"/>
                  </a:lnTo>
                  <a:lnTo>
                    <a:pt x="5028" y="2499"/>
                  </a:lnTo>
                  <a:lnTo>
                    <a:pt x="5028" y="11652"/>
                  </a:lnTo>
                  <a:cubicBezTo>
                    <a:pt x="4880" y="11711"/>
                    <a:pt x="4776" y="11844"/>
                    <a:pt x="4776" y="12007"/>
                  </a:cubicBezTo>
                  <a:cubicBezTo>
                    <a:pt x="4776" y="12214"/>
                    <a:pt x="4939" y="12376"/>
                    <a:pt x="5146" y="12376"/>
                  </a:cubicBezTo>
                  <a:cubicBezTo>
                    <a:pt x="5353" y="12376"/>
                    <a:pt x="5515" y="12214"/>
                    <a:pt x="5515" y="12007"/>
                  </a:cubicBezTo>
                  <a:cubicBezTo>
                    <a:pt x="5515" y="11829"/>
                    <a:pt x="5397" y="11682"/>
                    <a:pt x="5249" y="11652"/>
                  </a:cubicBezTo>
                  <a:lnTo>
                    <a:pt x="5249" y="2455"/>
                  </a:lnTo>
                  <a:lnTo>
                    <a:pt x="5249" y="2396"/>
                  </a:lnTo>
                  <a:lnTo>
                    <a:pt x="2839" y="0"/>
                  </a:ln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325;p24"/>
            <p:cNvSpPr/>
            <p:nvPr/>
          </p:nvSpPr>
          <p:spPr>
            <a:xfrm flipV="1">
              <a:off x="311040" y="4686840"/>
              <a:ext cx="100440" cy="571680"/>
            </a:xfrm>
            <a:custGeom>
              <a:avLst/>
              <a:gdLst>
                <a:gd name="textAreaLeft" fmla="*/ 0 w 100440"/>
                <a:gd name="textAreaRight" fmla="*/ 100800 w 100440"/>
                <a:gd name="textAreaTop" fmla="*/ 360 h 571680"/>
                <a:gd name="textAreaBottom" fmla="*/ 572400 h 571680"/>
              </a:gdLst>
              <a:ahLst/>
              <a:cxnLst/>
              <a:rect l="textAreaLeft" t="textAreaTop" r="textAreaRight" b="textAreaBottom"/>
              <a:pathLst>
                <a:path w="1657" h="9408">
                  <a:moveTo>
                    <a:pt x="814" y="0"/>
                  </a:moveTo>
                  <a:cubicBezTo>
                    <a:pt x="622" y="0"/>
                    <a:pt x="430" y="74"/>
                    <a:pt x="297" y="207"/>
                  </a:cubicBezTo>
                  <a:cubicBezTo>
                    <a:pt x="1" y="503"/>
                    <a:pt x="1" y="976"/>
                    <a:pt x="297" y="1257"/>
                  </a:cubicBezTo>
                  <a:cubicBezTo>
                    <a:pt x="415" y="1375"/>
                    <a:pt x="563" y="1449"/>
                    <a:pt x="711" y="1464"/>
                  </a:cubicBezTo>
                  <a:lnTo>
                    <a:pt x="711" y="7955"/>
                  </a:lnTo>
                  <a:cubicBezTo>
                    <a:pt x="578" y="7970"/>
                    <a:pt x="430" y="8044"/>
                    <a:pt x="326" y="8147"/>
                  </a:cubicBezTo>
                  <a:cubicBezTo>
                    <a:pt x="45" y="8443"/>
                    <a:pt x="45" y="8901"/>
                    <a:pt x="326" y="9197"/>
                  </a:cubicBezTo>
                  <a:cubicBezTo>
                    <a:pt x="467" y="9338"/>
                    <a:pt x="655" y="9408"/>
                    <a:pt x="846" y="9408"/>
                  </a:cubicBezTo>
                  <a:cubicBezTo>
                    <a:pt x="1036" y="9408"/>
                    <a:pt x="1228" y="9338"/>
                    <a:pt x="1376" y="9197"/>
                  </a:cubicBezTo>
                  <a:cubicBezTo>
                    <a:pt x="1657" y="8901"/>
                    <a:pt x="1657" y="8443"/>
                    <a:pt x="1376" y="8147"/>
                  </a:cubicBezTo>
                  <a:cubicBezTo>
                    <a:pt x="1243" y="8029"/>
                    <a:pt x="1095" y="7970"/>
                    <a:pt x="932" y="7940"/>
                  </a:cubicBezTo>
                  <a:lnTo>
                    <a:pt x="932" y="1464"/>
                  </a:lnTo>
                  <a:cubicBezTo>
                    <a:pt x="1080" y="1434"/>
                    <a:pt x="1228" y="1375"/>
                    <a:pt x="1332" y="1257"/>
                  </a:cubicBezTo>
                  <a:cubicBezTo>
                    <a:pt x="1627" y="976"/>
                    <a:pt x="1627" y="503"/>
                    <a:pt x="1332" y="207"/>
                  </a:cubicBezTo>
                  <a:cubicBezTo>
                    <a:pt x="1184" y="74"/>
                    <a:pt x="1006" y="0"/>
                    <a:pt x="81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326;p24"/>
            <p:cNvSpPr/>
            <p:nvPr/>
          </p:nvSpPr>
          <p:spPr>
            <a:xfrm rot="8100000" flipH="1" flipV="1">
              <a:off x="-486000" y="1837080"/>
              <a:ext cx="1665720" cy="2094840"/>
            </a:xfrm>
            <a:custGeom>
              <a:avLst/>
              <a:gdLst>
                <a:gd name="textAreaLeft" fmla="*/ -360 w 1665720"/>
                <a:gd name="textAreaRight" fmla="*/ 1665720 w 1665720"/>
                <a:gd name="textAreaTop" fmla="*/ -360 h 2094840"/>
                <a:gd name="textAreaBottom" fmla="*/ 2094840 h 209484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327;p24"/>
            <p:cNvSpPr/>
            <p:nvPr/>
          </p:nvSpPr>
          <p:spPr>
            <a:xfrm rot="8100000" flipH="1" flipV="1">
              <a:off x="62280" y="2868120"/>
              <a:ext cx="997200" cy="1132560"/>
            </a:xfrm>
            <a:custGeom>
              <a:avLst/>
              <a:gdLst>
                <a:gd name="textAreaLeft" fmla="*/ 360 w 997200"/>
                <a:gd name="textAreaRight" fmla="*/ 997920 w 997200"/>
                <a:gd name="textAreaTop" fmla="*/ 360 h 1132560"/>
                <a:gd name="textAreaBottom" fmla="*/ 1133280 h 1132560"/>
              </a:gdLst>
              <a:ahLst/>
              <a:cxnLst/>
              <a:rect l="textAreaLeft" t="textAreaTop" r="textAreaRight" b="textAreaBottom"/>
              <a:pathLst>
                <a:path w="17449" h="19818">
                  <a:moveTo>
                    <a:pt x="16635" y="0"/>
                  </a:moveTo>
                  <a:cubicBezTo>
                    <a:pt x="16443" y="0"/>
                    <a:pt x="16251" y="74"/>
                    <a:pt x="16118" y="222"/>
                  </a:cubicBezTo>
                  <a:cubicBezTo>
                    <a:pt x="16014" y="311"/>
                    <a:pt x="15955" y="429"/>
                    <a:pt x="15925" y="548"/>
                  </a:cubicBezTo>
                  <a:lnTo>
                    <a:pt x="14003" y="548"/>
                  </a:lnTo>
                  <a:lnTo>
                    <a:pt x="8799" y="5767"/>
                  </a:lnTo>
                  <a:lnTo>
                    <a:pt x="8799" y="10972"/>
                  </a:lnTo>
                  <a:lnTo>
                    <a:pt x="1258" y="18513"/>
                  </a:lnTo>
                  <a:cubicBezTo>
                    <a:pt x="1125" y="18401"/>
                    <a:pt x="960" y="18346"/>
                    <a:pt x="795" y="18346"/>
                  </a:cubicBezTo>
                  <a:cubicBezTo>
                    <a:pt x="609" y="18346"/>
                    <a:pt x="423" y="18416"/>
                    <a:pt x="282" y="18557"/>
                  </a:cubicBezTo>
                  <a:cubicBezTo>
                    <a:pt x="1" y="18853"/>
                    <a:pt x="1" y="19311"/>
                    <a:pt x="282" y="19607"/>
                  </a:cubicBezTo>
                  <a:cubicBezTo>
                    <a:pt x="430" y="19747"/>
                    <a:pt x="618" y="19818"/>
                    <a:pt x="807" y="19818"/>
                  </a:cubicBezTo>
                  <a:cubicBezTo>
                    <a:pt x="995" y="19818"/>
                    <a:pt x="1184" y="19747"/>
                    <a:pt x="1331" y="19607"/>
                  </a:cubicBezTo>
                  <a:cubicBezTo>
                    <a:pt x="1583" y="19356"/>
                    <a:pt x="1612" y="18956"/>
                    <a:pt x="1420" y="18661"/>
                  </a:cubicBezTo>
                  <a:lnTo>
                    <a:pt x="9020" y="11061"/>
                  </a:lnTo>
                  <a:lnTo>
                    <a:pt x="9020" y="5856"/>
                  </a:lnTo>
                  <a:lnTo>
                    <a:pt x="14092" y="769"/>
                  </a:lnTo>
                  <a:lnTo>
                    <a:pt x="15896" y="769"/>
                  </a:lnTo>
                  <a:cubicBezTo>
                    <a:pt x="15911" y="947"/>
                    <a:pt x="15970" y="1124"/>
                    <a:pt x="16118" y="1257"/>
                  </a:cubicBezTo>
                  <a:cubicBezTo>
                    <a:pt x="16258" y="1405"/>
                    <a:pt x="16447" y="1479"/>
                    <a:pt x="16635" y="1479"/>
                  </a:cubicBezTo>
                  <a:cubicBezTo>
                    <a:pt x="16824" y="1479"/>
                    <a:pt x="17012" y="1405"/>
                    <a:pt x="17153" y="1257"/>
                  </a:cubicBezTo>
                  <a:cubicBezTo>
                    <a:pt x="17448" y="976"/>
                    <a:pt x="17448" y="503"/>
                    <a:pt x="17153" y="222"/>
                  </a:cubicBezTo>
                  <a:cubicBezTo>
                    <a:pt x="17005" y="74"/>
                    <a:pt x="16827" y="0"/>
                    <a:pt x="1663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328;p24"/>
            <p:cNvSpPr/>
            <p:nvPr/>
          </p:nvSpPr>
          <p:spPr>
            <a:xfrm rot="8100000" flipH="1" flipV="1">
              <a:off x="-667080" y="1946520"/>
              <a:ext cx="1703520" cy="1955160"/>
            </a:xfrm>
            <a:custGeom>
              <a:avLst/>
              <a:gdLst>
                <a:gd name="textAreaLeft" fmla="*/ 360 w 1703520"/>
                <a:gd name="textAreaRight" fmla="*/ 1704240 w 1703520"/>
                <a:gd name="textAreaTop" fmla="*/ -360 h 1955160"/>
                <a:gd name="textAreaBottom" fmla="*/ 1955160 h 195516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810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77" name="Google Shape;329;p24"/>
          <p:cNvSpPr/>
          <p:nvPr/>
        </p:nvSpPr>
        <p:spPr>
          <a:xfrm rot="10800000" flipH="1">
            <a:off x="3669480" y="-65628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" name="Google Shape;330;p24"/>
          <p:cNvSpPr/>
          <p:nvPr/>
        </p:nvSpPr>
        <p:spPr>
          <a:xfrm rot="10800000" flipH="1">
            <a:off x="8082000" y="460872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0" name="Google Shape;44;p5"/>
          <p:cNvGrpSpPr/>
          <p:nvPr/>
        </p:nvGrpSpPr>
        <p:grpSpPr>
          <a:xfrm>
            <a:off x="7668000" y="-879840"/>
            <a:ext cx="2239200" cy="2778120"/>
            <a:chOff x="7668000" y="-879840"/>
            <a:chExt cx="2239200" cy="2778120"/>
          </a:xfrm>
        </p:grpSpPr>
        <p:sp>
          <p:nvSpPr>
            <p:cNvPr id="81" name="Google Shape;45;p5"/>
            <p:cNvSpPr/>
            <p:nvPr/>
          </p:nvSpPr>
          <p:spPr>
            <a:xfrm rot="10800000" flipH="1">
              <a:off x="7886160" y="-879840"/>
              <a:ext cx="2020680" cy="2541600"/>
            </a:xfrm>
            <a:custGeom>
              <a:avLst/>
              <a:gdLst>
                <a:gd name="textAreaLeft" fmla="*/ -360 w 2020680"/>
                <a:gd name="textAreaRight" fmla="*/ 2020680 w 2020680"/>
                <a:gd name="textAreaTop" fmla="*/ 0 h 2541600"/>
                <a:gd name="textAreaBottom" fmla="*/ 2541960 h 2541600"/>
              </a:gdLst>
              <a:ahLst/>
              <a:cxnLst/>
              <a:rect l="textAreaLeft" t="textAreaTop" r="textAreaRight" b="textAreaBottom"/>
              <a:pathLst>
                <a:path w="29145" h="36656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" name="Google Shape;46;p5"/>
            <p:cNvSpPr/>
            <p:nvPr/>
          </p:nvSpPr>
          <p:spPr>
            <a:xfrm rot="10800000" flipH="1">
              <a:off x="7667640" y="-379800"/>
              <a:ext cx="2015640" cy="2278080"/>
            </a:xfrm>
            <a:custGeom>
              <a:avLst/>
              <a:gdLst>
                <a:gd name="textAreaLeft" fmla="*/ -360 w 2015640"/>
                <a:gd name="textAreaRight" fmla="*/ 2015640 w 2015640"/>
                <a:gd name="textAreaTop" fmla="*/ 0 h 2278080"/>
                <a:gd name="textAreaBottom" fmla="*/ 2278440 h 2278080"/>
              </a:gdLst>
              <a:ahLst/>
              <a:cxnLst/>
              <a:rect l="textAreaLeft" t="textAreaTop" r="textAreaRight" b="textAreaBottom"/>
              <a:pathLst>
                <a:path w="29070" h="32859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" name="Google Shape;47;p5"/>
            <p:cNvSpPr/>
            <p:nvPr/>
          </p:nvSpPr>
          <p:spPr>
            <a:xfrm rot="10800000" flipH="1">
              <a:off x="7690320" y="-689400"/>
              <a:ext cx="2066760" cy="2371680"/>
            </a:xfrm>
            <a:custGeom>
              <a:avLst/>
              <a:gdLst>
                <a:gd name="textAreaLeft" fmla="*/ -360 w 2066760"/>
                <a:gd name="textAreaRight" fmla="*/ 2066760 w 2066760"/>
                <a:gd name="textAreaTop" fmla="*/ 0 h 2371680"/>
                <a:gd name="textAreaBottom" fmla="*/ 2372040 h 2371680"/>
              </a:gdLst>
              <a:ahLst/>
              <a:cxnLst/>
              <a:rect l="textAreaLeft" t="textAreaTop" r="textAreaRight" b="textAreaBottom"/>
              <a:pathLst>
                <a:path w="29810" h="34205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1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4" name="Google Shape;48;p5"/>
          <p:cNvSpPr/>
          <p:nvPr/>
        </p:nvSpPr>
        <p:spPr>
          <a:xfrm flipH="1">
            <a:off x="263880" y="2637360"/>
            <a:ext cx="335160" cy="90216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692" y="0"/>
                </a:moveTo>
                <a:cubicBezTo>
                  <a:pt x="2485" y="0"/>
                  <a:pt x="2322" y="163"/>
                  <a:pt x="2322" y="370"/>
                </a:cubicBezTo>
                <a:cubicBezTo>
                  <a:pt x="2322" y="577"/>
                  <a:pt x="2485" y="739"/>
                  <a:pt x="2692" y="739"/>
                </a:cubicBezTo>
                <a:cubicBezTo>
                  <a:pt x="2780" y="739"/>
                  <a:pt x="2869" y="710"/>
                  <a:pt x="2928" y="651"/>
                </a:cubicBezTo>
                <a:lnTo>
                  <a:pt x="5294" y="3002"/>
                </a:lnTo>
                <a:lnTo>
                  <a:pt x="5294" y="11918"/>
                </a:lnTo>
                <a:lnTo>
                  <a:pt x="2677" y="14535"/>
                </a:lnTo>
                <a:lnTo>
                  <a:pt x="489" y="12347"/>
                </a:lnTo>
                <a:lnTo>
                  <a:pt x="489" y="3194"/>
                </a:lnTo>
                <a:cubicBezTo>
                  <a:pt x="636" y="3135"/>
                  <a:pt x="740" y="3002"/>
                  <a:pt x="740" y="2839"/>
                </a:cubicBezTo>
                <a:cubicBezTo>
                  <a:pt x="740" y="2632"/>
                  <a:pt x="577" y="2469"/>
                  <a:pt x="370" y="2469"/>
                </a:cubicBezTo>
                <a:cubicBezTo>
                  <a:pt x="163" y="2469"/>
                  <a:pt x="1" y="2632"/>
                  <a:pt x="1" y="2839"/>
                </a:cubicBezTo>
                <a:cubicBezTo>
                  <a:pt x="1" y="3017"/>
                  <a:pt x="119" y="3150"/>
                  <a:pt x="282" y="3194"/>
                </a:cubicBezTo>
                <a:lnTo>
                  <a:pt x="282" y="12391"/>
                </a:lnTo>
                <a:lnTo>
                  <a:pt x="282" y="12435"/>
                </a:lnTo>
                <a:lnTo>
                  <a:pt x="2677" y="14845"/>
                </a:lnTo>
                <a:lnTo>
                  <a:pt x="5516" y="12007"/>
                </a:lnTo>
                <a:lnTo>
                  <a:pt x="5516" y="2957"/>
                </a:lnTo>
                <a:lnTo>
                  <a:pt x="5516" y="2913"/>
                </a:lnTo>
                <a:lnTo>
                  <a:pt x="3047" y="444"/>
                </a:lnTo>
                <a:cubicBezTo>
                  <a:pt x="3061" y="429"/>
                  <a:pt x="3061" y="399"/>
                  <a:pt x="3061" y="370"/>
                </a:cubicBezTo>
                <a:cubicBezTo>
                  <a:pt x="3061" y="163"/>
                  <a:pt x="2899" y="0"/>
                  <a:pt x="2692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85" name="Google Shape;49;p5"/>
          <p:cNvGrpSpPr/>
          <p:nvPr/>
        </p:nvGrpSpPr>
        <p:grpSpPr>
          <a:xfrm>
            <a:off x="-1479600" y="3278520"/>
            <a:ext cx="2441160" cy="1957680"/>
            <a:chOff x="-1479600" y="3278520"/>
            <a:chExt cx="2441160" cy="1957680"/>
          </a:xfrm>
        </p:grpSpPr>
        <p:sp>
          <p:nvSpPr>
            <p:cNvPr id="86" name="Google Shape;50;p5"/>
            <p:cNvSpPr/>
            <p:nvPr/>
          </p:nvSpPr>
          <p:spPr>
            <a:xfrm flipH="1">
              <a:off x="-1272600" y="3278520"/>
              <a:ext cx="2233800" cy="1766520"/>
            </a:xfrm>
            <a:custGeom>
              <a:avLst/>
              <a:gdLst>
                <a:gd name="textAreaLeft" fmla="*/ 360 w 2233800"/>
                <a:gd name="textAreaRight" fmla="*/ 2234520 w 2233800"/>
                <a:gd name="textAreaTop" fmla="*/ 0 h 1766520"/>
                <a:gd name="textAreaBottom" fmla="*/ 1766880 h 1766520"/>
              </a:gdLst>
              <a:ahLst/>
              <a:cxnLst/>
              <a:rect l="textAreaLeft" t="textAreaTop" r="textAreaRight" b="textAreaBottom"/>
              <a:pathLst>
                <a:path w="36745" h="29060">
                  <a:moveTo>
                    <a:pt x="35961" y="1"/>
                  </a:moveTo>
                  <a:cubicBezTo>
                    <a:pt x="35562" y="15"/>
                    <a:pt x="35236" y="356"/>
                    <a:pt x="35251" y="755"/>
                  </a:cubicBezTo>
                  <a:cubicBezTo>
                    <a:pt x="35266" y="932"/>
                    <a:pt x="35325" y="1080"/>
                    <a:pt x="35414" y="1198"/>
                  </a:cubicBezTo>
                  <a:lnTo>
                    <a:pt x="33832" y="2780"/>
                  </a:lnTo>
                  <a:lnTo>
                    <a:pt x="25906" y="2780"/>
                  </a:lnTo>
                  <a:lnTo>
                    <a:pt x="20894" y="7793"/>
                  </a:lnTo>
                  <a:lnTo>
                    <a:pt x="20894" y="13412"/>
                  </a:lnTo>
                  <a:lnTo>
                    <a:pt x="13116" y="21189"/>
                  </a:lnTo>
                  <a:lnTo>
                    <a:pt x="7719" y="21189"/>
                  </a:lnTo>
                  <a:lnTo>
                    <a:pt x="1213" y="27695"/>
                  </a:lnTo>
                  <a:cubicBezTo>
                    <a:pt x="1088" y="27620"/>
                    <a:pt x="948" y="27582"/>
                    <a:pt x="809" y="27582"/>
                  </a:cubicBezTo>
                  <a:cubicBezTo>
                    <a:pt x="619" y="27582"/>
                    <a:pt x="433" y="27654"/>
                    <a:pt x="297" y="27799"/>
                  </a:cubicBezTo>
                  <a:cubicBezTo>
                    <a:pt x="1" y="28094"/>
                    <a:pt x="1" y="28553"/>
                    <a:pt x="297" y="28849"/>
                  </a:cubicBezTo>
                  <a:cubicBezTo>
                    <a:pt x="437" y="28989"/>
                    <a:pt x="626" y="29059"/>
                    <a:pt x="814" y="29059"/>
                  </a:cubicBezTo>
                  <a:cubicBezTo>
                    <a:pt x="1003" y="29059"/>
                    <a:pt x="1191" y="28989"/>
                    <a:pt x="1332" y="28849"/>
                  </a:cubicBezTo>
                  <a:cubicBezTo>
                    <a:pt x="1612" y="28568"/>
                    <a:pt x="1612" y="28139"/>
                    <a:pt x="1376" y="27843"/>
                  </a:cubicBezTo>
                  <a:lnTo>
                    <a:pt x="7808" y="21411"/>
                  </a:lnTo>
                  <a:lnTo>
                    <a:pt x="13205" y="21411"/>
                  </a:lnTo>
                  <a:lnTo>
                    <a:pt x="21115" y="13500"/>
                  </a:lnTo>
                  <a:lnTo>
                    <a:pt x="21115" y="7882"/>
                  </a:lnTo>
                  <a:lnTo>
                    <a:pt x="25995" y="3002"/>
                  </a:lnTo>
                  <a:lnTo>
                    <a:pt x="33920" y="3002"/>
                  </a:lnTo>
                  <a:lnTo>
                    <a:pt x="35576" y="1346"/>
                  </a:lnTo>
                  <a:cubicBezTo>
                    <a:pt x="35693" y="1424"/>
                    <a:pt x="35820" y="1467"/>
                    <a:pt x="35959" y="1467"/>
                  </a:cubicBezTo>
                  <a:cubicBezTo>
                    <a:pt x="35979" y="1467"/>
                    <a:pt x="35999" y="1466"/>
                    <a:pt x="36020" y="1465"/>
                  </a:cubicBezTo>
                  <a:cubicBezTo>
                    <a:pt x="36419" y="1450"/>
                    <a:pt x="36744" y="1110"/>
                    <a:pt x="36730" y="710"/>
                  </a:cubicBezTo>
                  <a:cubicBezTo>
                    <a:pt x="36715" y="503"/>
                    <a:pt x="36641" y="341"/>
                    <a:pt x="36508" y="208"/>
                  </a:cubicBezTo>
                  <a:cubicBezTo>
                    <a:pt x="36375" y="75"/>
                    <a:pt x="36197" y="1"/>
                    <a:pt x="3599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3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" name="Google Shape;51;p5"/>
            <p:cNvSpPr/>
            <p:nvPr/>
          </p:nvSpPr>
          <p:spPr>
            <a:xfrm flipH="1">
              <a:off x="-1288800" y="3408840"/>
              <a:ext cx="2084400" cy="1807920"/>
            </a:xfrm>
            <a:custGeom>
              <a:avLst/>
              <a:gdLst>
                <a:gd name="textAreaLeft" fmla="*/ -360 w 2084400"/>
                <a:gd name="textAreaRight" fmla="*/ 2084400 w 2084400"/>
                <a:gd name="textAreaTop" fmla="*/ 0 h 1807920"/>
                <a:gd name="textAreaBottom" fmla="*/ 1808280 h 1807920"/>
              </a:gdLst>
              <a:ahLst/>
              <a:cxnLst/>
              <a:rect l="textAreaLeft" t="textAreaTop" r="textAreaRight" b="textAreaBottom"/>
              <a:pathLst>
                <a:path w="34290" h="29740">
                  <a:moveTo>
                    <a:pt x="33521" y="1"/>
                  </a:moveTo>
                  <a:cubicBezTo>
                    <a:pt x="33314" y="15"/>
                    <a:pt x="33136" y="89"/>
                    <a:pt x="33003" y="237"/>
                  </a:cubicBezTo>
                  <a:cubicBezTo>
                    <a:pt x="32870" y="385"/>
                    <a:pt x="32796" y="577"/>
                    <a:pt x="32811" y="770"/>
                  </a:cubicBezTo>
                  <a:cubicBezTo>
                    <a:pt x="32811" y="917"/>
                    <a:pt x="32870" y="1065"/>
                    <a:pt x="32959" y="1184"/>
                  </a:cubicBezTo>
                  <a:lnTo>
                    <a:pt x="30903" y="3224"/>
                  </a:lnTo>
                  <a:lnTo>
                    <a:pt x="23155" y="3224"/>
                  </a:lnTo>
                  <a:lnTo>
                    <a:pt x="20612" y="5767"/>
                  </a:lnTo>
                  <a:lnTo>
                    <a:pt x="20612" y="11105"/>
                  </a:lnTo>
                  <a:lnTo>
                    <a:pt x="15866" y="15851"/>
                  </a:lnTo>
                  <a:lnTo>
                    <a:pt x="12953" y="18824"/>
                  </a:lnTo>
                  <a:lnTo>
                    <a:pt x="12923" y="18853"/>
                  </a:lnTo>
                  <a:lnTo>
                    <a:pt x="12923" y="21648"/>
                  </a:lnTo>
                  <a:lnTo>
                    <a:pt x="10129" y="24442"/>
                  </a:lnTo>
                  <a:lnTo>
                    <a:pt x="5294" y="24442"/>
                  </a:lnTo>
                  <a:lnTo>
                    <a:pt x="1287" y="28435"/>
                  </a:lnTo>
                  <a:cubicBezTo>
                    <a:pt x="1154" y="28323"/>
                    <a:pt x="986" y="28268"/>
                    <a:pt x="817" y="28268"/>
                  </a:cubicBezTo>
                  <a:cubicBezTo>
                    <a:pt x="628" y="28268"/>
                    <a:pt x="437" y="28338"/>
                    <a:pt x="296" y="28479"/>
                  </a:cubicBezTo>
                  <a:cubicBezTo>
                    <a:pt x="0" y="28760"/>
                    <a:pt x="0" y="29233"/>
                    <a:pt x="296" y="29529"/>
                  </a:cubicBezTo>
                  <a:cubicBezTo>
                    <a:pt x="436" y="29669"/>
                    <a:pt x="625" y="29739"/>
                    <a:pt x="815" y="29739"/>
                  </a:cubicBezTo>
                  <a:cubicBezTo>
                    <a:pt x="1006" y="29739"/>
                    <a:pt x="1198" y="29669"/>
                    <a:pt x="1346" y="29529"/>
                  </a:cubicBezTo>
                  <a:cubicBezTo>
                    <a:pt x="1582" y="29277"/>
                    <a:pt x="1627" y="28893"/>
                    <a:pt x="1435" y="28597"/>
                  </a:cubicBezTo>
                  <a:lnTo>
                    <a:pt x="5382" y="24664"/>
                  </a:lnTo>
                  <a:lnTo>
                    <a:pt x="10218" y="24664"/>
                  </a:lnTo>
                  <a:lnTo>
                    <a:pt x="13145" y="21736"/>
                  </a:lnTo>
                  <a:lnTo>
                    <a:pt x="13145" y="18942"/>
                  </a:lnTo>
                  <a:lnTo>
                    <a:pt x="16028" y="15999"/>
                  </a:lnTo>
                  <a:lnTo>
                    <a:pt x="20834" y="11194"/>
                  </a:lnTo>
                  <a:lnTo>
                    <a:pt x="20834" y="5871"/>
                  </a:lnTo>
                  <a:lnTo>
                    <a:pt x="23244" y="3446"/>
                  </a:lnTo>
                  <a:lnTo>
                    <a:pt x="31007" y="3446"/>
                  </a:lnTo>
                  <a:lnTo>
                    <a:pt x="33107" y="1331"/>
                  </a:lnTo>
                  <a:cubicBezTo>
                    <a:pt x="33240" y="1435"/>
                    <a:pt x="33402" y="1479"/>
                    <a:pt x="33580" y="1479"/>
                  </a:cubicBezTo>
                  <a:cubicBezTo>
                    <a:pt x="33772" y="1479"/>
                    <a:pt x="33949" y="1391"/>
                    <a:pt x="34082" y="1243"/>
                  </a:cubicBezTo>
                  <a:cubicBezTo>
                    <a:pt x="34216" y="1095"/>
                    <a:pt x="34289" y="903"/>
                    <a:pt x="34289" y="710"/>
                  </a:cubicBezTo>
                  <a:cubicBezTo>
                    <a:pt x="34275" y="533"/>
                    <a:pt x="34201" y="356"/>
                    <a:pt x="34068" y="222"/>
                  </a:cubicBezTo>
                  <a:cubicBezTo>
                    <a:pt x="34068" y="208"/>
                    <a:pt x="34053" y="208"/>
                    <a:pt x="34053" y="193"/>
                  </a:cubicBezTo>
                  <a:cubicBezTo>
                    <a:pt x="33905" y="75"/>
                    <a:pt x="33728" y="1"/>
                    <a:pt x="33550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3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" name="Google Shape;52;p5"/>
            <p:cNvSpPr/>
            <p:nvPr/>
          </p:nvSpPr>
          <p:spPr>
            <a:xfrm flipH="1">
              <a:off x="-1479960" y="3473640"/>
              <a:ext cx="2003400" cy="1762560"/>
            </a:xfrm>
            <a:custGeom>
              <a:avLst/>
              <a:gdLst>
                <a:gd name="textAreaLeft" fmla="*/ 360 w 2003400"/>
                <a:gd name="textAreaRight" fmla="*/ 2004120 w 2003400"/>
                <a:gd name="textAreaTop" fmla="*/ 0 h 1762560"/>
                <a:gd name="textAreaBottom" fmla="*/ 1762920 h 1762560"/>
              </a:gdLst>
              <a:ahLst/>
              <a:cxnLst/>
              <a:rect l="textAreaLeft" t="textAreaTop" r="textAreaRight" b="textAreaBottom"/>
              <a:pathLst>
                <a:path w="32960" h="28997">
                  <a:moveTo>
                    <a:pt x="32175" y="0"/>
                  </a:moveTo>
                  <a:cubicBezTo>
                    <a:pt x="31983" y="15"/>
                    <a:pt x="31806" y="89"/>
                    <a:pt x="31673" y="237"/>
                  </a:cubicBezTo>
                  <a:cubicBezTo>
                    <a:pt x="31525" y="385"/>
                    <a:pt x="31466" y="577"/>
                    <a:pt x="31466" y="769"/>
                  </a:cubicBezTo>
                  <a:cubicBezTo>
                    <a:pt x="31480" y="932"/>
                    <a:pt x="31540" y="1094"/>
                    <a:pt x="31658" y="1228"/>
                  </a:cubicBezTo>
                  <a:lnTo>
                    <a:pt x="28701" y="4185"/>
                  </a:lnTo>
                  <a:cubicBezTo>
                    <a:pt x="28553" y="4052"/>
                    <a:pt x="28375" y="3993"/>
                    <a:pt x="28183" y="3993"/>
                  </a:cubicBezTo>
                  <a:cubicBezTo>
                    <a:pt x="27991" y="4007"/>
                    <a:pt x="27799" y="4081"/>
                    <a:pt x="27666" y="4229"/>
                  </a:cubicBezTo>
                  <a:cubicBezTo>
                    <a:pt x="27533" y="4377"/>
                    <a:pt x="27459" y="4569"/>
                    <a:pt x="27473" y="4761"/>
                  </a:cubicBezTo>
                  <a:cubicBezTo>
                    <a:pt x="27473" y="4791"/>
                    <a:pt x="27488" y="4821"/>
                    <a:pt x="27488" y="4850"/>
                  </a:cubicBezTo>
                  <a:cubicBezTo>
                    <a:pt x="27459" y="4806"/>
                    <a:pt x="27429" y="4761"/>
                    <a:pt x="27385" y="4717"/>
                  </a:cubicBezTo>
                  <a:cubicBezTo>
                    <a:pt x="27370" y="4717"/>
                    <a:pt x="27370" y="4717"/>
                    <a:pt x="27370" y="4702"/>
                  </a:cubicBezTo>
                  <a:cubicBezTo>
                    <a:pt x="27235" y="4580"/>
                    <a:pt x="27062" y="4508"/>
                    <a:pt x="26886" y="4508"/>
                  </a:cubicBezTo>
                  <a:cubicBezTo>
                    <a:pt x="26870" y="4508"/>
                    <a:pt x="26854" y="4509"/>
                    <a:pt x="26838" y="4510"/>
                  </a:cubicBezTo>
                  <a:cubicBezTo>
                    <a:pt x="26631" y="4510"/>
                    <a:pt x="26453" y="4599"/>
                    <a:pt x="26320" y="4747"/>
                  </a:cubicBezTo>
                  <a:cubicBezTo>
                    <a:pt x="26231" y="4850"/>
                    <a:pt x="26172" y="4968"/>
                    <a:pt x="26143" y="5102"/>
                  </a:cubicBezTo>
                  <a:lnTo>
                    <a:pt x="21248" y="5102"/>
                  </a:lnTo>
                  <a:lnTo>
                    <a:pt x="20509" y="5826"/>
                  </a:lnTo>
                  <a:lnTo>
                    <a:pt x="20509" y="7615"/>
                  </a:lnTo>
                  <a:cubicBezTo>
                    <a:pt x="20361" y="7645"/>
                    <a:pt x="20243" y="7719"/>
                    <a:pt x="20139" y="7822"/>
                  </a:cubicBezTo>
                  <a:cubicBezTo>
                    <a:pt x="20006" y="7970"/>
                    <a:pt x="19932" y="8162"/>
                    <a:pt x="19932" y="8354"/>
                  </a:cubicBezTo>
                  <a:cubicBezTo>
                    <a:pt x="19947" y="8562"/>
                    <a:pt x="20036" y="8739"/>
                    <a:pt x="20169" y="8872"/>
                  </a:cubicBezTo>
                  <a:cubicBezTo>
                    <a:pt x="20304" y="8994"/>
                    <a:pt x="20477" y="9066"/>
                    <a:pt x="20653" y="9066"/>
                  </a:cubicBezTo>
                  <a:cubicBezTo>
                    <a:pt x="20669" y="9066"/>
                    <a:pt x="20685" y="9065"/>
                    <a:pt x="20701" y="9064"/>
                  </a:cubicBezTo>
                  <a:cubicBezTo>
                    <a:pt x="20894" y="9064"/>
                    <a:pt x="21086" y="8976"/>
                    <a:pt x="21219" y="8828"/>
                  </a:cubicBezTo>
                  <a:cubicBezTo>
                    <a:pt x="21352" y="8680"/>
                    <a:pt x="21426" y="8502"/>
                    <a:pt x="21411" y="8295"/>
                  </a:cubicBezTo>
                  <a:cubicBezTo>
                    <a:pt x="21411" y="8118"/>
                    <a:pt x="21337" y="7940"/>
                    <a:pt x="21204" y="7807"/>
                  </a:cubicBezTo>
                  <a:cubicBezTo>
                    <a:pt x="21189" y="7807"/>
                    <a:pt x="21189" y="7793"/>
                    <a:pt x="21175" y="7793"/>
                  </a:cubicBezTo>
                  <a:cubicBezTo>
                    <a:pt x="21056" y="7674"/>
                    <a:pt x="20894" y="7615"/>
                    <a:pt x="20731" y="7600"/>
                  </a:cubicBezTo>
                  <a:lnTo>
                    <a:pt x="20731" y="5915"/>
                  </a:lnTo>
                  <a:lnTo>
                    <a:pt x="21337" y="5323"/>
                  </a:lnTo>
                  <a:lnTo>
                    <a:pt x="26128" y="5323"/>
                  </a:lnTo>
                  <a:cubicBezTo>
                    <a:pt x="26143" y="5501"/>
                    <a:pt x="26217" y="5663"/>
                    <a:pt x="26364" y="5782"/>
                  </a:cubicBezTo>
                  <a:cubicBezTo>
                    <a:pt x="26498" y="5915"/>
                    <a:pt x="26690" y="5989"/>
                    <a:pt x="26897" y="5989"/>
                  </a:cubicBezTo>
                  <a:cubicBezTo>
                    <a:pt x="27089" y="5974"/>
                    <a:pt x="27266" y="5885"/>
                    <a:pt x="27399" y="5752"/>
                  </a:cubicBezTo>
                  <a:cubicBezTo>
                    <a:pt x="27533" y="5604"/>
                    <a:pt x="27607" y="5412"/>
                    <a:pt x="27607" y="5220"/>
                  </a:cubicBezTo>
                  <a:cubicBezTo>
                    <a:pt x="27592" y="5190"/>
                    <a:pt x="27592" y="5146"/>
                    <a:pt x="27592" y="5116"/>
                  </a:cubicBezTo>
                  <a:lnTo>
                    <a:pt x="27592" y="5116"/>
                  </a:lnTo>
                  <a:cubicBezTo>
                    <a:pt x="27621" y="5175"/>
                    <a:pt x="27666" y="5235"/>
                    <a:pt x="27710" y="5279"/>
                  </a:cubicBezTo>
                  <a:cubicBezTo>
                    <a:pt x="27845" y="5401"/>
                    <a:pt x="28018" y="5473"/>
                    <a:pt x="28194" y="5473"/>
                  </a:cubicBezTo>
                  <a:cubicBezTo>
                    <a:pt x="28210" y="5473"/>
                    <a:pt x="28226" y="5472"/>
                    <a:pt x="28242" y="5471"/>
                  </a:cubicBezTo>
                  <a:cubicBezTo>
                    <a:pt x="28316" y="5471"/>
                    <a:pt x="28390" y="5456"/>
                    <a:pt x="28449" y="5427"/>
                  </a:cubicBezTo>
                  <a:cubicBezTo>
                    <a:pt x="28464" y="5442"/>
                    <a:pt x="28479" y="5456"/>
                    <a:pt x="28494" y="5486"/>
                  </a:cubicBezTo>
                  <a:lnTo>
                    <a:pt x="23895" y="10070"/>
                  </a:lnTo>
                  <a:lnTo>
                    <a:pt x="18661" y="10070"/>
                  </a:lnTo>
                  <a:lnTo>
                    <a:pt x="10942" y="17788"/>
                  </a:lnTo>
                  <a:lnTo>
                    <a:pt x="10942" y="23067"/>
                  </a:lnTo>
                  <a:lnTo>
                    <a:pt x="5856" y="28153"/>
                  </a:lnTo>
                  <a:lnTo>
                    <a:pt x="1538" y="28153"/>
                  </a:lnTo>
                  <a:cubicBezTo>
                    <a:pt x="1524" y="27991"/>
                    <a:pt x="1450" y="27857"/>
                    <a:pt x="1331" y="27739"/>
                  </a:cubicBezTo>
                  <a:cubicBezTo>
                    <a:pt x="1191" y="27591"/>
                    <a:pt x="1002" y="27517"/>
                    <a:pt x="814" y="27517"/>
                  </a:cubicBezTo>
                  <a:cubicBezTo>
                    <a:pt x="625" y="27517"/>
                    <a:pt x="437" y="27591"/>
                    <a:pt x="296" y="27739"/>
                  </a:cubicBezTo>
                  <a:cubicBezTo>
                    <a:pt x="1" y="28020"/>
                    <a:pt x="1" y="28493"/>
                    <a:pt x="296" y="28774"/>
                  </a:cubicBezTo>
                  <a:cubicBezTo>
                    <a:pt x="437" y="28922"/>
                    <a:pt x="625" y="28996"/>
                    <a:pt x="814" y="28996"/>
                  </a:cubicBezTo>
                  <a:cubicBezTo>
                    <a:pt x="1002" y="28996"/>
                    <a:pt x="1191" y="28922"/>
                    <a:pt x="1331" y="28774"/>
                  </a:cubicBezTo>
                  <a:cubicBezTo>
                    <a:pt x="1450" y="28671"/>
                    <a:pt x="1524" y="28523"/>
                    <a:pt x="1538" y="28375"/>
                  </a:cubicBezTo>
                  <a:lnTo>
                    <a:pt x="5945" y="28375"/>
                  </a:lnTo>
                  <a:lnTo>
                    <a:pt x="11149" y="23155"/>
                  </a:lnTo>
                  <a:lnTo>
                    <a:pt x="11149" y="17892"/>
                  </a:lnTo>
                  <a:lnTo>
                    <a:pt x="18750" y="10291"/>
                  </a:lnTo>
                  <a:lnTo>
                    <a:pt x="23999" y="10291"/>
                  </a:lnTo>
                  <a:lnTo>
                    <a:pt x="28642" y="5634"/>
                  </a:lnTo>
                  <a:cubicBezTo>
                    <a:pt x="28775" y="5737"/>
                    <a:pt x="28937" y="5782"/>
                    <a:pt x="29115" y="5782"/>
                  </a:cubicBezTo>
                  <a:cubicBezTo>
                    <a:pt x="29307" y="5767"/>
                    <a:pt x="29484" y="5693"/>
                    <a:pt x="29617" y="5545"/>
                  </a:cubicBezTo>
                  <a:cubicBezTo>
                    <a:pt x="29765" y="5397"/>
                    <a:pt x="29824" y="5205"/>
                    <a:pt x="29824" y="5013"/>
                  </a:cubicBezTo>
                  <a:cubicBezTo>
                    <a:pt x="29810" y="4821"/>
                    <a:pt x="29736" y="4658"/>
                    <a:pt x="29603" y="4525"/>
                  </a:cubicBezTo>
                  <a:cubicBezTo>
                    <a:pt x="29603" y="4510"/>
                    <a:pt x="29588" y="4510"/>
                    <a:pt x="29588" y="4495"/>
                  </a:cubicBezTo>
                  <a:cubicBezTo>
                    <a:pt x="29452" y="4373"/>
                    <a:pt x="29280" y="4301"/>
                    <a:pt x="29104" y="4301"/>
                  </a:cubicBezTo>
                  <a:cubicBezTo>
                    <a:pt x="29088" y="4301"/>
                    <a:pt x="29072" y="4302"/>
                    <a:pt x="29056" y="4303"/>
                  </a:cubicBezTo>
                  <a:cubicBezTo>
                    <a:pt x="28982" y="4303"/>
                    <a:pt x="28908" y="4318"/>
                    <a:pt x="28849" y="4347"/>
                  </a:cubicBezTo>
                  <a:lnTo>
                    <a:pt x="31821" y="1361"/>
                  </a:lnTo>
                  <a:cubicBezTo>
                    <a:pt x="31939" y="1449"/>
                    <a:pt x="32087" y="1479"/>
                    <a:pt x="32235" y="1479"/>
                  </a:cubicBezTo>
                  <a:cubicBezTo>
                    <a:pt x="32427" y="1464"/>
                    <a:pt x="32619" y="1390"/>
                    <a:pt x="32752" y="1242"/>
                  </a:cubicBezTo>
                  <a:cubicBezTo>
                    <a:pt x="32885" y="1094"/>
                    <a:pt x="32959" y="902"/>
                    <a:pt x="32944" y="710"/>
                  </a:cubicBezTo>
                  <a:cubicBezTo>
                    <a:pt x="32944" y="518"/>
                    <a:pt x="32856" y="355"/>
                    <a:pt x="32737" y="222"/>
                  </a:cubicBezTo>
                  <a:cubicBezTo>
                    <a:pt x="32723" y="207"/>
                    <a:pt x="32723" y="207"/>
                    <a:pt x="32708" y="193"/>
                  </a:cubicBezTo>
                  <a:cubicBezTo>
                    <a:pt x="32575" y="74"/>
                    <a:pt x="32397" y="0"/>
                    <a:pt x="3220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539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9" name="Google Shape;53;p5"/>
          <p:cNvSpPr/>
          <p:nvPr/>
        </p:nvSpPr>
        <p:spPr>
          <a:xfrm flipH="1">
            <a:off x="374400" y="2852280"/>
            <a:ext cx="100440" cy="57240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2400"/>
              <a:gd name="textAreaBottom" fmla="*/ 572760 h 572400"/>
            </a:gdLst>
            <a:ahLst/>
            <a:cxnLst/>
            <a:rect l="textAreaLeft" t="textAreaTop" r="textAreaRight" b="textAreaBottom"/>
            <a:pathLst>
              <a:path w="1657" h="9419">
                <a:moveTo>
                  <a:pt x="813" y="0"/>
                </a:moveTo>
                <a:cubicBezTo>
                  <a:pt x="621" y="0"/>
                  <a:pt x="429" y="74"/>
                  <a:pt x="281" y="222"/>
                </a:cubicBezTo>
                <a:cubicBezTo>
                  <a:pt x="0" y="503"/>
                  <a:pt x="0" y="976"/>
                  <a:pt x="281" y="1257"/>
                </a:cubicBezTo>
                <a:cubicBezTo>
                  <a:pt x="414" y="1390"/>
                  <a:pt x="562" y="1449"/>
                  <a:pt x="725" y="1479"/>
                </a:cubicBezTo>
                <a:lnTo>
                  <a:pt x="725" y="7955"/>
                </a:lnTo>
                <a:cubicBezTo>
                  <a:pt x="577" y="7985"/>
                  <a:pt x="444" y="8044"/>
                  <a:pt x="325" y="8162"/>
                </a:cubicBezTo>
                <a:cubicBezTo>
                  <a:pt x="30" y="8443"/>
                  <a:pt x="30" y="8916"/>
                  <a:pt x="325" y="9197"/>
                </a:cubicBezTo>
                <a:cubicBezTo>
                  <a:pt x="466" y="9345"/>
                  <a:pt x="654" y="9419"/>
                  <a:pt x="845" y="9419"/>
                </a:cubicBezTo>
                <a:cubicBezTo>
                  <a:pt x="1035" y="9419"/>
                  <a:pt x="1227" y="9345"/>
                  <a:pt x="1375" y="9197"/>
                </a:cubicBezTo>
                <a:cubicBezTo>
                  <a:pt x="1656" y="8916"/>
                  <a:pt x="1656" y="8443"/>
                  <a:pt x="1375" y="8162"/>
                </a:cubicBezTo>
                <a:cubicBezTo>
                  <a:pt x="1242" y="8044"/>
                  <a:pt x="1094" y="7970"/>
                  <a:pt x="946" y="7955"/>
                </a:cubicBezTo>
                <a:lnTo>
                  <a:pt x="946" y="1464"/>
                </a:lnTo>
                <a:cubicBezTo>
                  <a:pt x="1080" y="1434"/>
                  <a:pt x="1227" y="1375"/>
                  <a:pt x="1331" y="1257"/>
                </a:cubicBezTo>
                <a:cubicBezTo>
                  <a:pt x="1627" y="976"/>
                  <a:pt x="1627" y="503"/>
                  <a:pt x="1331" y="222"/>
                </a:cubicBezTo>
                <a:cubicBezTo>
                  <a:pt x="1183" y="74"/>
                  <a:pt x="1006" y="0"/>
                  <a:pt x="813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0" name="Google Shape;54;p5"/>
          <p:cNvSpPr/>
          <p:nvPr/>
        </p:nvSpPr>
        <p:spPr>
          <a:xfrm>
            <a:off x="-968760" y="379296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1" name="Google Shape;55;p5"/>
          <p:cNvSpPr/>
          <p:nvPr/>
        </p:nvSpPr>
        <p:spPr>
          <a:xfrm>
            <a:off x="8174520" y="201420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74;p7"/>
          <p:cNvSpPr/>
          <p:nvPr/>
        </p:nvSpPr>
        <p:spPr>
          <a:xfrm>
            <a:off x="3699000" y="-130320"/>
            <a:ext cx="5403600" cy="540360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549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20000" y="1459800"/>
            <a:ext cx="3340440" cy="277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0" y="743040"/>
            <a:ext cx="3657240" cy="3657240"/>
          </a:xfrm>
          <a:prstGeom prst="rect">
            <a:avLst/>
          </a:prstGeom>
          <a:noFill/>
          <a:ln w="28440">
            <a:solidFill>
              <a:schemeClr val="accent4"/>
            </a:solidFill>
            <a:round/>
          </a:ln>
        </p:spPr>
        <p:txBody>
          <a:bodyPr lIns="90000" tIns="45000" rIns="90000" bIns="45000" anchor="t">
            <a:normAutofit fontScale="87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241360" y="1293120"/>
            <a:ext cx="46609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4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1" name="Google Shape;86;p9"/>
          <p:cNvSpPr/>
          <p:nvPr/>
        </p:nvSpPr>
        <p:spPr>
          <a:xfrm flipH="1">
            <a:off x="196560" y="1582920"/>
            <a:ext cx="335160" cy="90144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2" name="Google Shape;87;p9"/>
          <p:cNvSpPr/>
          <p:nvPr/>
        </p:nvSpPr>
        <p:spPr>
          <a:xfrm flipH="1">
            <a:off x="307080" y="179784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9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3" name="Google Shape;88;p9"/>
          <p:cNvSpPr/>
          <p:nvPr/>
        </p:nvSpPr>
        <p:spPr>
          <a:xfrm flipH="1">
            <a:off x="189720" y="2484720"/>
            <a:ext cx="335160" cy="90216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4" name="Google Shape;89;p9"/>
          <p:cNvSpPr/>
          <p:nvPr/>
        </p:nvSpPr>
        <p:spPr>
          <a:xfrm flipH="1">
            <a:off x="313920" y="259956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5" name="Google Shape;90;p9"/>
          <p:cNvSpPr/>
          <p:nvPr/>
        </p:nvSpPr>
        <p:spPr>
          <a:xfrm flipH="1">
            <a:off x="192960" y="3850200"/>
            <a:ext cx="335160" cy="90144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1440"/>
              <a:gd name="textAreaBottom" fmla="*/ 901800 h 901440"/>
            </a:gdLst>
            <a:ahLst/>
            <a:cxnLst/>
            <a:rect l="textAreaLeft" t="textAreaTop" r="textAreaRight" b="textAreaBottom"/>
            <a:pathLst>
              <a:path w="5516" h="14832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6" name="Google Shape;91;p9"/>
          <p:cNvSpPr/>
          <p:nvPr/>
        </p:nvSpPr>
        <p:spPr>
          <a:xfrm flipH="1">
            <a:off x="186480" y="4752000"/>
            <a:ext cx="335160" cy="902160"/>
          </a:xfrm>
          <a:custGeom>
            <a:avLst/>
            <a:gdLst>
              <a:gd name="textAreaLeft" fmla="*/ -360 w 335160"/>
              <a:gd name="textAreaRight" fmla="*/ 335160 w 33516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5516" h="14846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7" name="Google Shape;92;p9"/>
          <p:cNvSpPr/>
          <p:nvPr/>
        </p:nvSpPr>
        <p:spPr>
          <a:xfrm flipH="1">
            <a:off x="303840" y="547560"/>
            <a:ext cx="100440" cy="571680"/>
          </a:xfrm>
          <a:custGeom>
            <a:avLst/>
            <a:gdLst>
              <a:gd name="textAreaLeft" fmla="*/ -360 w 100440"/>
              <a:gd name="textAreaRight" fmla="*/ 100440 w 100440"/>
              <a:gd name="textAreaTop" fmla="*/ 0 h 571680"/>
              <a:gd name="textAreaBottom" fmla="*/ 572040 h 571680"/>
            </a:gdLst>
            <a:ahLst/>
            <a:cxnLst/>
            <a:rect l="textAreaLeft" t="textAreaTop" r="textAreaRight" b="textAreaBottom"/>
            <a:pathLst>
              <a:path w="1657" h="9408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 rotWithShape="0">
            <a:gsLst>
              <a:gs pos="0">
                <a:srgbClr val="00483F"/>
              </a:gs>
              <a:gs pos="100000">
                <a:srgbClr val="5FFFF1"/>
              </a:gs>
            </a:gsLst>
            <a:lin ang="5394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08" name="Google Shape;93;p9"/>
          <p:cNvGrpSpPr/>
          <p:nvPr/>
        </p:nvGrpSpPr>
        <p:grpSpPr>
          <a:xfrm>
            <a:off x="6638760" y="1317240"/>
            <a:ext cx="3810240" cy="5095800"/>
            <a:chOff x="6638760" y="1317240"/>
            <a:chExt cx="3810240" cy="5095800"/>
          </a:xfrm>
        </p:grpSpPr>
        <p:sp>
          <p:nvSpPr>
            <p:cNvPr id="109" name="Google Shape;94;p9"/>
            <p:cNvSpPr/>
            <p:nvPr/>
          </p:nvSpPr>
          <p:spPr>
            <a:xfrm rot="10800000">
              <a:off x="9033480" y="1317240"/>
              <a:ext cx="451800" cy="441000"/>
            </a:xfrm>
            <a:custGeom>
              <a:avLst/>
              <a:gdLst>
                <a:gd name="textAreaLeft" fmla="*/ 0 w 451800"/>
                <a:gd name="textAreaRight" fmla="*/ 452160 w 451800"/>
                <a:gd name="textAreaTop" fmla="*/ 0 h 441000"/>
                <a:gd name="textAreaBottom" fmla="*/ 441360 h 441000"/>
              </a:gdLst>
              <a:ahLst/>
              <a:cxnLst/>
              <a:rect l="textAreaLeft" t="textAreaTop" r="textAreaRight" b="textAreaBottom"/>
              <a:pathLst>
                <a:path w="6522" h="6363">
                  <a:moveTo>
                    <a:pt x="5782" y="1"/>
                  </a:moveTo>
                  <a:cubicBezTo>
                    <a:pt x="5590" y="1"/>
                    <a:pt x="5413" y="75"/>
                    <a:pt x="5279" y="208"/>
                  </a:cubicBezTo>
                  <a:cubicBezTo>
                    <a:pt x="5132" y="341"/>
                    <a:pt x="5043" y="518"/>
                    <a:pt x="5043" y="711"/>
                  </a:cubicBezTo>
                  <a:cubicBezTo>
                    <a:pt x="5028" y="873"/>
                    <a:pt x="5072" y="1021"/>
                    <a:pt x="5161" y="1139"/>
                  </a:cubicBezTo>
                  <a:lnTo>
                    <a:pt x="1258" y="5043"/>
                  </a:lnTo>
                  <a:cubicBezTo>
                    <a:pt x="1121" y="4940"/>
                    <a:pt x="959" y="4888"/>
                    <a:pt x="798" y="4888"/>
                  </a:cubicBezTo>
                  <a:cubicBezTo>
                    <a:pt x="611" y="4888"/>
                    <a:pt x="425" y="4959"/>
                    <a:pt x="282" y="5102"/>
                  </a:cubicBezTo>
                  <a:cubicBezTo>
                    <a:pt x="1" y="5398"/>
                    <a:pt x="1" y="5871"/>
                    <a:pt x="282" y="6152"/>
                  </a:cubicBezTo>
                  <a:cubicBezTo>
                    <a:pt x="430" y="6292"/>
                    <a:pt x="618" y="6363"/>
                    <a:pt x="807" y="6363"/>
                  </a:cubicBezTo>
                  <a:cubicBezTo>
                    <a:pt x="995" y="6363"/>
                    <a:pt x="1184" y="6292"/>
                    <a:pt x="1332" y="6152"/>
                  </a:cubicBezTo>
                  <a:cubicBezTo>
                    <a:pt x="1583" y="5900"/>
                    <a:pt x="1613" y="5486"/>
                    <a:pt x="1406" y="5206"/>
                  </a:cubicBezTo>
                  <a:lnTo>
                    <a:pt x="5309" y="1302"/>
                  </a:lnTo>
                  <a:cubicBezTo>
                    <a:pt x="5427" y="1405"/>
                    <a:pt x="5575" y="1479"/>
                    <a:pt x="5753" y="1479"/>
                  </a:cubicBezTo>
                  <a:cubicBezTo>
                    <a:pt x="5769" y="1481"/>
                    <a:pt x="5785" y="1481"/>
                    <a:pt x="5801" y="1481"/>
                  </a:cubicBezTo>
                  <a:cubicBezTo>
                    <a:pt x="5977" y="1481"/>
                    <a:pt x="6150" y="1409"/>
                    <a:pt x="6285" y="1287"/>
                  </a:cubicBezTo>
                  <a:cubicBezTo>
                    <a:pt x="6418" y="1154"/>
                    <a:pt x="6507" y="977"/>
                    <a:pt x="6522" y="770"/>
                  </a:cubicBezTo>
                  <a:cubicBezTo>
                    <a:pt x="6522" y="577"/>
                    <a:pt x="6448" y="385"/>
                    <a:pt x="6315" y="237"/>
                  </a:cubicBezTo>
                  <a:cubicBezTo>
                    <a:pt x="6315" y="237"/>
                    <a:pt x="6300" y="223"/>
                    <a:pt x="6300" y="223"/>
                  </a:cubicBezTo>
                  <a:cubicBezTo>
                    <a:pt x="6167" y="89"/>
                    <a:pt x="5989" y="16"/>
                    <a:pt x="5812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483F"/>
                </a:gs>
                <a:gs pos="100000">
                  <a:srgbClr val="5FFFF1"/>
                </a:gs>
              </a:gsLst>
              <a:lin ang="162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10" name="Google Shape;95;p9"/>
            <p:cNvGrpSpPr/>
            <p:nvPr/>
          </p:nvGrpSpPr>
          <p:grpSpPr>
            <a:xfrm>
              <a:off x="6638760" y="1814040"/>
              <a:ext cx="3810240" cy="4599000"/>
              <a:chOff x="6638760" y="1814040"/>
              <a:chExt cx="3810240" cy="4599000"/>
            </a:xfrm>
          </p:grpSpPr>
          <p:grpSp>
            <p:nvGrpSpPr>
              <p:cNvPr id="111" name="Google Shape;96;p9"/>
              <p:cNvGrpSpPr/>
              <p:nvPr/>
            </p:nvGrpSpPr>
            <p:grpSpPr>
              <a:xfrm>
                <a:off x="6638760" y="3350880"/>
                <a:ext cx="3062160" cy="3062160"/>
                <a:chOff x="6638760" y="3350880"/>
                <a:chExt cx="3062160" cy="3062160"/>
              </a:xfrm>
            </p:grpSpPr>
            <p:sp>
              <p:nvSpPr>
                <p:cNvPr id="112" name="Google Shape;97;p9"/>
                <p:cNvSpPr/>
                <p:nvPr/>
              </p:nvSpPr>
              <p:spPr>
                <a:xfrm rot="2700000">
                  <a:off x="7018200" y="3868200"/>
                  <a:ext cx="2303280" cy="2027160"/>
                </a:xfrm>
                <a:custGeom>
                  <a:avLst/>
                  <a:gdLst>
                    <a:gd name="textAreaLeft" fmla="*/ 0 w 2303280"/>
                    <a:gd name="textAreaRight" fmla="*/ 2303640 w 2303280"/>
                    <a:gd name="textAreaTop" fmla="*/ 0 h 2027160"/>
                    <a:gd name="textAreaBottom" fmla="*/ 2027520 h 2027160"/>
                  </a:gdLst>
                  <a:ahLst/>
                  <a:cxnLst/>
                  <a:rect l="textAreaLeft" t="textAreaTop" r="textAreaRight" b="textAreaBottom"/>
                  <a:pathLst>
                    <a:path w="32945" h="28997">
                      <a:moveTo>
                        <a:pt x="32131" y="1"/>
                      </a:moveTo>
                      <a:cubicBezTo>
                        <a:pt x="31954" y="1"/>
                        <a:pt x="31762" y="75"/>
                        <a:pt x="31614" y="208"/>
                      </a:cubicBezTo>
                      <a:cubicBezTo>
                        <a:pt x="31496" y="326"/>
                        <a:pt x="31436" y="474"/>
                        <a:pt x="31407" y="622"/>
                      </a:cubicBezTo>
                      <a:lnTo>
                        <a:pt x="27001" y="622"/>
                      </a:lnTo>
                      <a:lnTo>
                        <a:pt x="21796" y="5841"/>
                      </a:lnTo>
                      <a:lnTo>
                        <a:pt x="21796" y="11105"/>
                      </a:lnTo>
                      <a:lnTo>
                        <a:pt x="14196" y="18705"/>
                      </a:lnTo>
                      <a:lnTo>
                        <a:pt x="8961" y="18705"/>
                      </a:lnTo>
                      <a:lnTo>
                        <a:pt x="4304" y="23363"/>
                      </a:lnTo>
                      <a:cubicBezTo>
                        <a:pt x="4171" y="23259"/>
                        <a:pt x="4008" y="23215"/>
                        <a:pt x="3845" y="23215"/>
                      </a:cubicBezTo>
                      <a:cubicBezTo>
                        <a:pt x="3638" y="23230"/>
                        <a:pt x="3461" y="23304"/>
                        <a:pt x="3328" y="23452"/>
                      </a:cubicBezTo>
                      <a:cubicBezTo>
                        <a:pt x="3195" y="23600"/>
                        <a:pt x="3121" y="23792"/>
                        <a:pt x="3136" y="23984"/>
                      </a:cubicBezTo>
                      <a:cubicBezTo>
                        <a:pt x="3136" y="24176"/>
                        <a:pt x="3210" y="24339"/>
                        <a:pt x="3343" y="24472"/>
                      </a:cubicBezTo>
                      <a:cubicBezTo>
                        <a:pt x="3357" y="24487"/>
                        <a:pt x="3357" y="24487"/>
                        <a:pt x="3372" y="24502"/>
                      </a:cubicBezTo>
                      <a:cubicBezTo>
                        <a:pt x="3505" y="24635"/>
                        <a:pt x="3697" y="24694"/>
                        <a:pt x="3890" y="24694"/>
                      </a:cubicBezTo>
                      <a:cubicBezTo>
                        <a:pt x="3964" y="24694"/>
                        <a:pt x="4038" y="24664"/>
                        <a:pt x="4111" y="24649"/>
                      </a:cubicBezTo>
                      <a:lnTo>
                        <a:pt x="4111" y="24649"/>
                      </a:lnTo>
                      <a:lnTo>
                        <a:pt x="1125" y="27621"/>
                      </a:lnTo>
                      <a:cubicBezTo>
                        <a:pt x="1006" y="27547"/>
                        <a:pt x="859" y="27518"/>
                        <a:pt x="711" y="27518"/>
                      </a:cubicBezTo>
                      <a:cubicBezTo>
                        <a:pt x="518" y="27518"/>
                        <a:pt x="341" y="27607"/>
                        <a:pt x="208" y="27754"/>
                      </a:cubicBezTo>
                      <a:cubicBezTo>
                        <a:pt x="60" y="27902"/>
                        <a:pt x="1" y="28080"/>
                        <a:pt x="1" y="28287"/>
                      </a:cubicBezTo>
                      <a:cubicBezTo>
                        <a:pt x="16" y="28479"/>
                        <a:pt x="90" y="28642"/>
                        <a:pt x="223" y="28775"/>
                      </a:cubicBezTo>
                      <a:cubicBezTo>
                        <a:pt x="223" y="28790"/>
                        <a:pt x="237" y="28790"/>
                        <a:pt x="237" y="28804"/>
                      </a:cubicBezTo>
                      <a:cubicBezTo>
                        <a:pt x="385" y="28937"/>
                        <a:pt x="578" y="28997"/>
                        <a:pt x="770" y="28997"/>
                      </a:cubicBezTo>
                      <a:cubicBezTo>
                        <a:pt x="962" y="28982"/>
                        <a:pt x="1154" y="28908"/>
                        <a:pt x="1287" y="28760"/>
                      </a:cubicBezTo>
                      <a:cubicBezTo>
                        <a:pt x="1420" y="28612"/>
                        <a:pt x="1494" y="28420"/>
                        <a:pt x="1480" y="28228"/>
                      </a:cubicBezTo>
                      <a:cubicBezTo>
                        <a:pt x="1480" y="28050"/>
                        <a:pt x="1406" y="27902"/>
                        <a:pt x="1302" y="27769"/>
                      </a:cubicBezTo>
                      <a:lnTo>
                        <a:pt x="4259" y="24812"/>
                      </a:lnTo>
                      <a:cubicBezTo>
                        <a:pt x="4392" y="24945"/>
                        <a:pt x="4585" y="25004"/>
                        <a:pt x="4762" y="25004"/>
                      </a:cubicBezTo>
                      <a:cubicBezTo>
                        <a:pt x="4969" y="24989"/>
                        <a:pt x="5147" y="24901"/>
                        <a:pt x="5280" y="24768"/>
                      </a:cubicBezTo>
                      <a:cubicBezTo>
                        <a:pt x="5413" y="24620"/>
                        <a:pt x="5487" y="24428"/>
                        <a:pt x="5472" y="24235"/>
                      </a:cubicBezTo>
                      <a:cubicBezTo>
                        <a:pt x="5472" y="24206"/>
                        <a:pt x="5472" y="24176"/>
                        <a:pt x="5457" y="24132"/>
                      </a:cubicBezTo>
                      <a:lnTo>
                        <a:pt x="5457" y="24132"/>
                      </a:lnTo>
                      <a:cubicBezTo>
                        <a:pt x="5487" y="24191"/>
                        <a:pt x="5531" y="24235"/>
                        <a:pt x="5561" y="24265"/>
                      </a:cubicBezTo>
                      <a:cubicBezTo>
                        <a:pt x="5575" y="24280"/>
                        <a:pt x="5575" y="24280"/>
                        <a:pt x="5590" y="24295"/>
                      </a:cubicBezTo>
                      <a:cubicBezTo>
                        <a:pt x="5725" y="24416"/>
                        <a:pt x="5886" y="24489"/>
                        <a:pt x="6071" y="24489"/>
                      </a:cubicBezTo>
                      <a:cubicBezTo>
                        <a:pt x="6088" y="24489"/>
                        <a:pt x="6105" y="24488"/>
                        <a:pt x="6122" y="24487"/>
                      </a:cubicBezTo>
                      <a:cubicBezTo>
                        <a:pt x="6315" y="24472"/>
                        <a:pt x="6492" y="24398"/>
                        <a:pt x="6625" y="24250"/>
                      </a:cubicBezTo>
                      <a:cubicBezTo>
                        <a:pt x="6729" y="24147"/>
                        <a:pt x="6788" y="24028"/>
                        <a:pt x="6817" y="23895"/>
                      </a:cubicBezTo>
                      <a:lnTo>
                        <a:pt x="11712" y="23895"/>
                      </a:lnTo>
                      <a:lnTo>
                        <a:pt x="12436" y="23171"/>
                      </a:lnTo>
                      <a:lnTo>
                        <a:pt x="12436" y="21382"/>
                      </a:lnTo>
                      <a:cubicBezTo>
                        <a:pt x="12584" y="21352"/>
                        <a:pt x="12717" y="21278"/>
                        <a:pt x="12821" y="21160"/>
                      </a:cubicBezTo>
                      <a:cubicBezTo>
                        <a:pt x="12954" y="21027"/>
                        <a:pt x="13028" y="20835"/>
                        <a:pt x="13013" y="20642"/>
                      </a:cubicBezTo>
                      <a:cubicBezTo>
                        <a:pt x="12998" y="20435"/>
                        <a:pt x="12909" y="20258"/>
                        <a:pt x="12776" y="20125"/>
                      </a:cubicBezTo>
                      <a:cubicBezTo>
                        <a:pt x="12641" y="20003"/>
                        <a:pt x="12468" y="19931"/>
                        <a:pt x="12293" y="19931"/>
                      </a:cubicBezTo>
                      <a:cubicBezTo>
                        <a:pt x="12276" y="19931"/>
                        <a:pt x="12260" y="19931"/>
                        <a:pt x="12244" y="19933"/>
                      </a:cubicBezTo>
                      <a:cubicBezTo>
                        <a:pt x="12052" y="19933"/>
                        <a:pt x="11859" y="20021"/>
                        <a:pt x="11726" y="20169"/>
                      </a:cubicBezTo>
                      <a:cubicBezTo>
                        <a:pt x="11593" y="20302"/>
                        <a:pt x="11534" y="20494"/>
                        <a:pt x="11534" y="20687"/>
                      </a:cubicBezTo>
                      <a:cubicBezTo>
                        <a:pt x="11549" y="20879"/>
                        <a:pt x="11623" y="21056"/>
                        <a:pt x="11756" y="21189"/>
                      </a:cubicBezTo>
                      <a:cubicBezTo>
                        <a:pt x="11756" y="21189"/>
                        <a:pt x="11771" y="21204"/>
                        <a:pt x="11771" y="21204"/>
                      </a:cubicBezTo>
                      <a:cubicBezTo>
                        <a:pt x="11904" y="21322"/>
                        <a:pt x="12052" y="21382"/>
                        <a:pt x="12214" y="21396"/>
                      </a:cubicBezTo>
                      <a:lnTo>
                        <a:pt x="12214" y="23082"/>
                      </a:lnTo>
                      <a:lnTo>
                        <a:pt x="11623" y="23673"/>
                      </a:lnTo>
                      <a:lnTo>
                        <a:pt x="6817" y="23673"/>
                      </a:lnTo>
                      <a:cubicBezTo>
                        <a:pt x="6803" y="23496"/>
                        <a:pt x="6729" y="23333"/>
                        <a:pt x="6596" y="23200"/>
                      </a:cubicBezTo>
                      <a:cubicBezTo>
                        <a:pt x="6448" y="23067"/>
                        <a:pt x="6255" y="23008"/>
                        <a:pt x="6063" y="23008"/>
                      </a:cubicBezTo>
                      <a:cubicBezTo>
                        <a:pt x="5856" y="23023"/>
                        <a:pt x="5679" y="23097"/>
                        <a:pt x="5546" y="23245"/>
                      </a:cubicBezTo>
                      <a:cubicBezTo>
                        <a:pt x="5413" y="23393"/>
                        <a:pt x="5339" y="23585"/>
                        <a:pt x="5354" y="23777"/>
                      </a:cubicBezTo>
                      <a:cubicBezTo>
                        <a:pt x="5354" y="23807"/>
                        <a:pt x="5354" y="23836"/>
                        <a:pt x="5368" y="23866"/>
                      </a:cubicBezTo>
                      <a:cubicBezTo>
                        <a:pt x="5324" y="23821"/>
                        <a:pt x="5294" y="23762"/>
                        <a:pt x="5235" y="23718"/>
                      </a:cubicBezTo>
                      <a:cubicBezTo>
                        <a:pt x="5113" y="23596"/>
                        <a:pt x="4942" y="23524"/>
                        <a:pt x="4755" y="23524"/>
                      </a:cubicBezTo>
                      <a:cubicBezTo>
                        <a:pt x="4738" y="23524"/>
                        <a:pt x="4720" y="23524"/>
                        <a:pt x="4703" y="23526"/>
                      </a:cubicBezTo>
                      <a:cubicBezTo>
                        <a:pt x="4629" y="23526"/>
                        <a:pt x="4570" y="23540"/>
                        <a:pt x="4496" y="23570"/>
                      </a:cubicBezTo>
                      <a:cubicBezTo>
                        <a:pt x="4481" y="23555"/>
                        <a:pt x="4466" y="23526"/>
                        <a:pt x="4452" y="23511"/>
                      </a:cubicBezTo>
                      <a:lnTo>
                        <a:pt x="9050" y="18927"/>
                      </a:lnTo>
                      <a:lnTo>
                        <a:pt x="14284" y="18927"/>
                      </a:lnTo>
                      <a:lnTo>
                        <a:pt x="22018" y="11194"/>
                      </a:lnTo>
                      <a:lnTo>
                        <a:pt x="22018" y="5930"/>
                      </a:lnTo>
                      <a:lnTo>
                        <a:pt x="27104" y="844"/>
                      </a:lnTo>
                      <a:lnTo>
                        <a:pt x="31407" y="844"/>
                      </a:lnTo>
                      <a:cubicBezTo>
                        <a:pt x="31436" y="991"/>
                        <a:pt x="31496" y="1139"/>
                        <a:pt x="31614" y="1258"/>
                      </a:cubicBezTo>
                      <a:cubicBezTo>
                        <a:pt x="31762" y="1405"/>
                        <a:pt x="31950" y="1479"/>
                        <a:pt x="32139" y="1479"/>
                      </a:cubicBezTo>
                      <a:cubicBezTo>
                        <a:pt x="32327" y="1479"/>
                        <a:pt x="32516" y="1405"/>
                        <a:pt x="32664" y="1258"/>
                      </a:cubicBezTo>
                      <a:cubicBezTo>
                        <a:pt x="32945" y="977"/>
                        <a:pt x="32945" y="504"/>
                        <a:pt x="32664" y="208"/>
                      </a:cubicBezTo>
                      <a:cubicBezTo>
                        <a:pt x="32516" y="75"/>
                        <a:pt x="32324" y="1"/>
                        <a:pt x="32131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483F"/>
                    </a:gs>
                    <a:gs pos="100000">
                      <a:srgbClr val="5FFFF1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9144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113" name="Google Shape;98;p9"/>
                <p:cNvSpPr/>
                <p:nvPr/>
              </p:nvSpPr>
              <p:spPr>
                <a:xfrm rot="2700000">
                  <a:off x="6833880" y="4677480"/>
                  <a:ext cx="902160" cy="612000"/>
                </a:xfrm>
                <a:custGeom>
                  <a:avLst/>
                  <a:gdLst>
                    <a:gd name="textAreaLeft" fmla="*/ 0 w 902160"/>
                    <a:gd name="textAreaRight" fmla="*/ 902520 w 902160"/>
                    <a:gd name="textAreaTop" fmla="*/ 0 h 612000"/>
                    <a:gd name="textAreaBottom" fmla="*/ 612360 h 612000"/>
                  </a:gdLst>
                  <a:ahLst/>
                  <a:cxnLst/>
                  <a:rect l="textAreaLeft" t="textAreaTop" r="textAreaRight" b="textAreaBottom"/>
                  <a:pathLst>
                    <a:path w="12909" h="8756">
                      <a:moveTo>
                        <a:pt x="12125" y="0"/>
                      </a:moveTo>
                      <a:cubicBezTo>
                        <a:pt x="11711" y="15"/>
                        <a:pt x="11401" y="355"/>
                        <a:pt x="11415" y="769"/>
                      </a:cubicBezTo>
                      <a:cubicBezTo>
                        <a:pt x="11415" y="947"/>
                        <a:pt x="11489" y="1124"/>
                        <a:pt x="11622" y="1257"/>
                      </a:cubicBezTo>
                      <a:cubicBezTo>
                        <a:pt x="11637" y="1272"/>
                        <a:pt x="11637" y="1272"/>
                        <a:pt x="11652" y="1287"/>
                      </a:cubicBezTo>
                      <a:cubicBezTo>
                        <a:pt x="11770" y="1390"/>
                        <a:pt x="11903" y="1449"/>
                        <a:pt x="12051" y="1464"/>
                      </a:cubicBezTo>
                      <a:lnTo>
                        <a:pt x="12051" y="3519"/>
                      </a:lnTo>
                      <a:lnTo>
                        <a:pt x="10750" y="4821"/>
                      </a:lnTo>
                      <a:lnTo>
                        <a:pt x="3712" y="4821"/>
                      </a:lnTo>
                      <a:lnTo>
                        <a:pt x="1139" y="7393"/>
                      </a:lnTo>
                      <a:cubicBezTo>
                        <a:pt x="1006" y="7319"/>
                        <a:pt x="873" y="7275"/>
                        <a:pt x="725" y="7275"/>
                      </a:cubicBezTo>
                      <a:cubicBezTo>
                        <a:pt x="518" y="7290"/>
                        <a:pt x="341" y="7379"/>
                        <a:pt x="208" y="7512"/>
                      </a:cubicBezTo>
                      <a:cubicBezTo>
                        <a:pt x="74" y="7659"/>
                        <a:pt x="1" y="7852"/>
                        <a:pt x="15" y="8044"/>
                      </a:cubicBezTo>
                      <a:cubicBezTo>
                        <a:pt x="15" y="8236"/>
                        <a:pt x="89" y="8414"/>
                        <a:pt x="222" y="8547"/>
                      </a:cubicBezTo>
                      <a:cubicBezTo>
                        <a:pt x="237" y="8547"/>
                        <a:pt x="237" y="8547"/>
                        <a:pt x="252" y="8561"/>
                      </a:cubicBezTo>
                      <a:cubicBezTo>
                        <a:pt x="374" y="8683"/>
                        <a:pt x="545" y="8756"/>
                        <a:pt x="721" y="8756"/>
                      </a:cubicBezTo>
                      <a:cubicBezTo>
                        <a:pt x="737" y="8756"/>
                        <a:pt x="753" y="8755"/>
                        <a:pt x="769" y="8754"/>
                      </a:cubicBezTo>
                      <a:cubicBezTo>
                        <a:pt x="976" y="8754"/>
                        <a:pt x="1154" y="8665"/>
                        <a:pt x="1287" y="8517"/>
                      </a:cubicBezTo>
                      <a:cubicBezTo>
                        <a:pt x="1420" y="8369"/>
                        <a:pt x="1494" y="8192"/>
                        <a:pt x="1479" y="7985"/>
                      </a:cubicBezTo>
                      <a:cubicBezTo>
                        <a:pt x="1479" y="7822"/>
                        <a:pt x="1405" y="7659"/>
                        <a:pt x="1302" y="7541"/>
                      </a:cubicBezTo>
                      <a:lnTo>
                        <a:pt x="3801" y="5042"/>
                      </a:lnTo>
                      <a:lnTo>
                        <a:pt x="10854" y="5042"/>
                      </a:lnTo>
                      <a:lnTo>
                        <a:pt x="12273" y="3623"/>
                      </a:lnTo>
                      <a:lnTo>
                        <a:pt x="12273" y="1464"/>
                      </a:lnTo>
                      <a:cubicBezTo>
                        <a:pt x="12628" y="1405"/>
                        <a:pt x="12909" y="1080"/>
                        <a:pt x="12894" y="710"/>
                      </a:cubicBezTo>
                      <a:cubicBezTo>
                        <a:pt x="12879" y="311"/>
                        <a:pt x="12539" y="0"/>
                        <a:pt x="12155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483F"/>
                    </a:gs>
                    <a:gs pos="100000">
                      <a:srgbClr val="5FFFF1"/>
                    </a:gs>
                  </a:gsLst>
                  <a:lin ang="54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91440" bIns="91440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400" b="0" strike="noStrike" spc="-1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sp>
            <p:nvSpPr>
              <p:cNvPr id="114" name="Google Shape;99;p9"/>
              <p:cNvSpPr/>
              <p:nvPr/>
            </p:nvSpPr>
            <p:spPr>
              <a:xfrm rot="8100000">
                <a:off x="7804440" y="2323800"/>
                <a:ext cx="2270520" cy="1998360"/>
              </a:xfrm>
              <a:custGeom>
                <a:avLst/>
                <a:gdLst>
                  <a:gd name="textAreaLeft" fmla="*/ 0 w 2270520"/>
                  <a:gd name="textAreaRight" fmla="*/ 2270880 w 2270520"/>
                  <a:gd name="textAreaTop" fmla="*/ 0 h 1998360"/>
                  <a:gd name="textAreaBottom" fmla="*/ 1998720 h 1998360"/>
                </a:gdLst>
                <a:ahLst/>
                <a:cxnLst/>
                <a:rect l="textAreaLeft" t="textAreaTop" r="textAreaRight" b="textAreaBottom"/>
                <a:pathLst>
                  <a:path w="32945" h="28997">
                    <a:moveTo>
                      <a:pt x="32131" y="1"/>
                    </a:moveTo>
                    <a:cubicBezTo>
                      <a:pt x="31954" y="1"/>
                      <a:pt x="31762" y="75"/>
                      <a:pt x="31614" y="208"/>
                    </a:cubicBezTo>
                    <a:cubicBezTo>
                      <a:pt x="31496" y="326"/>
                      <a:pt x="31436" y="474"/>
                      <a:pt x="31407" y="622"/>
                    </a:cubicBezTo>
                    <a:lnTo>
                      <a:pt x="27001" y="622"/>
                    </a:lnTo>
                    <a:lnTo>
                      <a:pt x="21796" y="5841"/>
                    </a:lnTo>
                    <a:lnTo>
                      <a:pt x="21796" y="11105"/>
                    </a:lnTo>
                    <a:lnTo>
                      <a:pt x="14196" y="18705"/>
                    </a:lnTo>
                    <a:lnTo>
                      <a:pt x="8961" y="18705"/>
                    </a:lnTo>
                    <a:lnTo>
                      <a:pt x="4304" y="23363"/>
                    </a:lnTo>
                    <a:cubicBezTo>
                      <a:pt x="4171" y="23259"/>
                      <a:pt x="4008" y="23215"/>
                      <a:pt x="3845" y="23215"/>
                    </a:cubicBezTo>
                    <a:cubicBezTo>
                      <a:pt x="3638" y="23230"/>
                      <a:pt x="3461" y="23304"/>
                      <a:pt x="3328" y="23452"/>
                    </a:cubicBezTo>
                    <a:cubicBezTo>
                      <a:pt x="3195" y="23600"/>
                      <a:pt x="3121" y="23792"/>
                      <a:pt x="3136" y="23984"/>
                    </a:cubicBezTo>
                    <a:cubicBezTo>
                      <a:pt x="3136" y="24176"/>
                      <a:pt x="3210" y="24339"/>
                      <a:pt x="3343" y="24472"/>
                    </a:cubicBezTo>
                    <a:cubicBezTo>
                      <a:pt x="3357" y="24487"/>
                      <a:pt x="3357" y="24487"/>
                      <a:pt x="3372" y="24502"/>
                    </a:cubicBezTo>
                    <a:cubicBezTo>
                      <a:pt x="3505" y="24635"/>
                      <a:pt x="3697" y="24694"/>
                      <a:pt x="3890" y="24694"/>
                    </a:cubicBezTo>
                    <a:cubicBezTo>
                      <a:pt x="3964" y="24694"/>
                      <a:pt x="4038" y="24664"/>
                      <a:pt x="4111" y="24649"/>
                    </a:cubicBezTo>
                    <a:lnTo>
                      <a:pt x="4111" y="24649"/>
                    </a:lnTo>
                    <a:lnTo>
                      <a:pt x="1125" y="27621"/>
                    </a:lnTo>
                    <a:cubicBezTo>
                      <a:pt x="1006" y="27547"/>
                      <a:pt x="859" y="27518"/>
                      <a:pt x="711" y="27518"/>
                    </a:cubicBezTo>
                    <a:cubicBezTo>
                      <a:pt x="518" y="27518"/>
                      <a:pt x="341" y="27607"/>
                      <a:pt x="208" y="27754"/>
                    </a:cubicBezTo>
                    <a:cubicBezTo>
                      <a:pt x="60" y="27902"/>
                      <a:pt x="1" y="28080"/>
                      <a:pt x="1" y="28287"/>
                    </a:cubicBezTo>
                    <a:cubicBezTo>
                      <a:pt x="16" y="28479"/>
                      <a:pt x="90" y="28642"/>
                      <a:pt x="223" y="28775"/>
                    </a:cubicBezTo>
                    <a:cubicBezTo>
                      <a:pt x="223" y="28790"/>
                      <a:pt x="237" y="28790"/>
                      <a:pt x="237" y="28804"/>
                    </a:cubicBezTo>
                    <a:cubicBezTo>
                      <a:pt x="385" y="28937"/>
                      <a:pt x="578" y="28997"/>
                      <a:pt x="770" y="28997"/>
                    </a:cubicBezTo>
                    <a:cubicBezTo>
                      <a:pt x="962" y="28982"/>
                      <a:pt x="1154" y="28908"/>
                      <a:pt x="1287" y="28760"/>
                    </a:cubicBezTo>
                    <a:cubicBezTo>
                      <a:pt x="1420" y="28612"/>
                      <a:pt x="1494" y="28420"/>
                      <a:pt x="1480" y="28228"/>
                    </a:cubicBezTo>
                    <a:cubicBezTo>
                      <a:pt x="1480" y="28050"/>
                      <a:pt x="1406" y="27902"/>
                      <a:pt x="1302" y="27769"/>
                    </a:cubicBezTo>
                    <a:lnTo>
                      <a:pt x="4259" y="24812"/>
                    </a:lnTo>
                    <a:cubicBezTo>
                      <a:pt x="4392" y="24945"/>
                      <a:pt x="4585" y="25004"/>
                      <a:pt x="4762" y="25004"/>
                    </a:cubicBezTo>
                    <a:cubicBezTo>
                      <a:pt x="4969" y="24989"/>
                      <a:pt x="5147" y="24901"/>
                      <a:pt x="5280" y="24768"/>
                    </a:cubicBezTo>
                    <a:cubicBezTo>
                      <a:pt x="5413" y="24620"/>
                      <a:pt x="5487" y="24428"/>
                      <a:pt x="5472" y="24235"/>
                    </a:cubicBezTo>
                    <a:cubicBezTo>
                      <a:pt x="5472" y="24206"/>
                      <a:pt x="5472" y="24176"/>
                      <a:pt x="5457" y="24132"/>
                    </a:cubicBezTo>
                    <a:lnTo>
                      <a:pt x="5457" y="24132"/>
                    </a:lnTo>
                    <a:cubicBezTo>
                      <a:pt x="5487" y="24191"/>
                      <a:pt x="5531" y="24235"/>
                      <a:pt x="5561" y="24265"/>
                    </a:cubicBezTo>
                    <a:cubicBezTo>
                      <a:pt x="5575" y="24280"/>
                      <a:pt x="5575" y="24280"/>
                      <a:pt x="5590" y="24295"/>
                    </a:cubicBezTo>
                    <a:cubicBezTo>
                      <a:pt x="5725" y="24416"/>
                      <a:pt x="5886" y="24489"/>
                      <a:pt x="6071" y="24489"/>
                    </a:cubicBezTo>
                    <a:cubicBezTo>
                      <a:pt x="6088" y="24489"/>
                      <a:pt x="6105" y="24488"/>
                      <a:pt x="6122" y="24487"/>
                    </a:cubicBezTo>
                    <a:cubicBezTo>
                      <a:pt x="6315" y="24472"/>
                      <a:pt x="6492" y="24398"/>
                      <a:pt x="6625" y="24250"/>
                    </a:cubicBezTo>
                    <a:cubicBezTo>
                      <a:pt x="6729" y="24147"/>
                      <a:pt x="6788" y="24028"/>
                      <a:pt x="6817" y="23895"/>
                    </a:cubicBezTo>
                    <a:lnTo>
                      <a:pt x="11712" y="23895"/>
                    </a:lnTo>
                    <a:lnTo>
                      <a:pt x="12436" y="23171"/>
                    </a:lnTo>
                    <a:lnTo>
                      <a:pt x="12436" y="21382"/>
                    </a:lnTo>
                    <a:cubicBezTo>
                      <a:pt x="12584" y="21352"/>
                      <a:pt x="12717" y="21278"/>
                      <a:pt x="12821" y="21160"/>
                    </a:cubicBezTo>
                    <a:cubicBezTo>
                      <a:pt x="12954" y="21027"/>
                      <a:pt x="13028" y="20835"/>
                      <a:pt x="13013" y="20642"/>
                    </a:cubicBezTo>
                    <a:cubicBezTo>
                      <a:pt x="12998" y="20435"/>
                      <a:pt x="12909" y="20258"/>
                      <a:pt x="12776" y="20125"/>
                    </a:cubicBezTo>
                    <a:cubicBezTo>
                      <a:pt x="12641" y="20003"/>
                      <a:pt x="12468" y="19931"/>
                      <a:pt x="12293" y="19931"/>
                    </a:cubicBezTo>
                    <a:cubicBezTo>
                      <a:pt x="12276" y="19931"/>
                      <a:pt x="12260" y="19931"/>
                      <a:pt x="12244" y="19933"/>
                    </a:cubicBezTo>
                    <a:cubicBezTo>
                      <a:pt x="12052" y="19933"/>
                      <a:pt x="11859" y="20021"/>
                      <a:pt x="11726" y="20169"/>
                    </a:cubicBezTo>
                    <a:cubicBezTo>
                      <a:pt x="11593" y="20302"/>
                      <a:pt x="11534" y="20494"/>
                      <a:pt x="11534" y="20687"/>
                    </a:cubicBezTo>
                    <a:cubicBezTo>
                      <a:pt x="11549" y="20879"/>
                      <a:pt x="11623" y="21056"/>
                      <a:pt x="11756" y="21189"/>
                    </a:cubicBezTo>
                    <a:cubicBezTo>
                      <a:pt x="11756" y="21189"/>
                      <a:pt x="11771" y="21204"/>
                      <a:pt x="11771" y="21204"/>
                    </a:cubicBezTo>
                    <a:cubicBezTo>
                      <a:pt x="11904" y="21322"/>
                      <a:pt x="12052" y="21382"/>
                      <a:pt x="12214" y="21396"/>
                    </a:cubicBezTo>
                    <a:lnTo>
                      <a:pt x="12214" y="23082"/>
                    </a:lnTo>
                    <a:lnTo>
                      <a:pt x="11623" y="23673"/>
                    </a:lnTo>
                    <a:lnTo>
                      <a:pt x="6817" y="23673"/>
                    </a:lnTo>
                    <a:cubicBezTo>
                      <a:pt x="6803" y="23496"/>
                      <a:pt x="6729" y="23333"/>
                      <a:pt x="6596" y="23200"/>
                    </a:cubicBezTo>
                    <a:cubicBezTo>
                      <a:pt x="6448" y="23067"/>
                      <a:pt x="6255" y="23008"/>
                      <a:pt x="6063" y="23008"/>
                    </a:cubicBezTo>
                    <a:cubicBezTo>
                      <a:pt x="5856" y="23023"/>
                      <a:pt x="5679" y="23097"/>
                      <a:pt x="5546" y="23245"/>
                    </a:cubicBezTo>
                    <a:cubicBezTo>
                      <a:pt x="5413" y="23393"/>
                      <a:pt x="5339" y="23585"/>
                      <a:pt x="5354" y="23777"/>
                    </a:cubicBezTo>
                    <a:cubicBezTo>
                      <a:pt x="5354" y="23807"/>
                      <a:pt x="5354" y="23836"/>
                      <a:pt x="5368" y="23866"/>
                    </a:cubicBezTo>
                    <a:cubicBezTo>
                      <a:pt x="5324" y="23821"/>
                      <a:pt x="5294" y="23762"/>
                      <a:pt x="5235" y="23718"/>
                    </a:cubicBezTo>
                    <a:cubicBezTo>
                      <a:pt x="5113" y="23596"/>
                      <a:pt x="4942" y="23524"/>
                      <a:pt x="4755" y="23524"/>
                    </a:cubicBezTo>
                    <a:cubicBezTo>
                      <a:pt x="4738" y="23524"/>
                      <a:pt x="4720" y="23524"/>
                      <a:pt x="4703" y="23526"/>
                    </a:cubicBezTo>
                    <a:cubicBezTo>
                      <a:pt x="4629" y="23526"/>
                      <a:pt x="4570" y="23540"/>
                      <a:pt x="4496" y="23570"/>
                    </a:cubicBezTo>
                    <a:cubicBezTo>
                      <a:pt x="4481" y="23555"/>
                      <a:pt x="4466" y="23526"/>
                      <a:pt x="4452" y="23511"/>
                    </a:cubicBezTo>
                    <a:lnTo>
                      <a:pt x="9050" y="18927"/>
                    </a:lnTo>
                    <a:lnTo>
                      <a:pt x="14284" y="18927"/>
                    </a:lnTo>
                    <a:lnTo>
                      <a:pt x="22018" y="11194"/>
                    </a:lnTo>
                    <a:lnTo>
                      <a:pt x="22018" y="5930"/>
                    </a:lnTo>
                    <a:lnTo>
                      <a:pt x="27104" y="844"/>
                    </a:lnTo>
                    <a:lnTo>
                      <a:pt x="31407" y="844"/>
                    </a:lnTo>
                    <a:cubicBezTo>
                      <a:pt x="31436" y="991"/>
                      <a:pt x="31496" y="1139"/>
                      <a:pt x="31614" y="1258"/>
                    </a:cubicBezTo>
                    <a:cubicBezTo>
                      <a:pt x="31762" y="1405"/>
                      <a:pt x="31950" y="1479"/>
                      <a:pt x="32139" y="1479"/>
                    </a:cubicBezTo>
                    <a:cubicBezTo>
                      <a:pt x="32327" y="1479"/>
                      <a:pt x="32516" y="1405"/>
                      <a:pt x="32664" y="1258"/>
                    </a:cubicBezTo>
                    <a:cubicBezTo>
                      <a:pt x="32945" y="977"/>
                      <a:pt x="32945" y="504"/>
                      <a:pt x="32664" y="208"/>
                    </a:cubicBezTo>
                    <a:cubicBezTo>
                      <a:pt x="32516" y="75"/>
                      <a:pt x="32324" y="1"/>
                      <a:pt x="32131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483F"/>
                  </a:gs>
                  <a:gs pos="100000">
                    <a:srgbClr val="5FFFF1"/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5" name="Google Shape;100;p9"/>
              <p:cNvSpPr/>
              <p:nvPr/>
            </p:nvSpPr>
            <p:spPr>
              <a:xfrm rot="8100000">
                <a:off x="7630920" y="2446920"/>
                <a:ext cx="2363040" cy="2049480"/>
              </a:xfrm>
              <a:custGeom>
                <a:avLst/>
                <a:gdLst>
                  <a:gd name="textAreaLeft" fmla="*/ 0 w 2363040"/>
                  <a:gd name="textAreaRight" fmla="*/ 2363400 w 2363040"/>
                  <a:gd name="textAreaTop" fmla="*/ 0 h 2049480"/>
                  <a:gd name="textAreaBottom" fmla="*/ 2049840 h 2049480"/>
                </a:gdLst>
                <a:ahLst/>
                <a:cxnLst/>
                <a:rect l="textAreaLeft" t="textAreaTop" r="textAreaRight" b="textAreaBottom"/>
                <a:pathLst>
                  <a:path w="34290" h="29736">
                    <a:moveTo>
                      <a:pt x="33477" y="0"/>
                    </a:moveTo>
                    <a:cubicBezTo>
                      <a:pt x="33285" y="0"/>
                      <a:pt x="33107" y="59"/>
                      <a:pt x="32959" y="207"/>
                    </a:cubicBezTo>
                    <a:cubicBezTo>
                      <a:pt x="32708" y="458"/>
                      <a:pt x="32678" y="843"/>
                      <a:pt x="32856" y="1124"/>
                    </a:cubicBezTo>
                    <a:lnTo>
                      <a:pt x="28908" y="5072"/>
                    </a:lnTo>
                    <a:lnTo>
                      <a:pt x="24073" y="5072"/>
                    </a:lnTo>
                    <a:lnTo>
                      <a:pt x="21160" y="7999"/>
                    </a:lnTo>
                    <a:lnTo>
                      <a:pt x="21160" y="10779"/>
                    </a:lnTo>
                    <a:lnTo>
                      <a:pt x="18277" y="13722"/>
                    </a:lnTo>
                    <a:lnTo>
                      <a:pt x="13471" y="18542"/>
                    </a:lnTo>
                    <a:lnTo>
                      <a:pt x="13471" y="23865"/>
                    </a:lnTo>
                    <a:lnTo>
                      <a:pt x="11046" y="26290"/>
                    </a:lnTo>
                    <a:lnTo>
                      <a:pt x="3298" y="26290"/>
                    </a:lnTo>
                    <a:lnTo>
                      <a:pt x="1184" y="28404"/>
                    </a:lnTo>
                    <a:cubicBezTo>
                      <a:pt x="1064" y="28311"/>
                      <a:pt x="921" y="28254"/>
                      <a:pt x="775" y="28254"/>
                    </a:cubicBezTo>
                    <a:cubicBezTo>
                      <a:pt x="759" y="28254"/>
                      <a:pt x="742" y="28255"/>
                      <a:pt x="725" y="28257"/>
                    </a:cubicBezTo>
                    <a:cubicBezTo>
                      <a:pt x="518" y="28257"/>
                      <a:pt x="341" y="28345"/>
                      <a:pt x="208" y="28493"/>
                    </a:cubicBezTo>
                    <a:cubicBezTo>
                      <a:pt x="75" y="28641"/>
                      <a:pt x="1" y="28818"/>
                      <a:pt x="16" y="29025"/>
                    </a:cubicBezTo>
                    <a:cubicBezTo>
                      <a:pt x="16" y="29203"/>
                      <a:pt x="90" y="29380"/>
                      <a:pt x="223" y="29513"/>
                    </a:cubicBezTo>
                    <a:cubicBezTo>
                      <a:pt x="237" y="29513"/>
                      <a:pt x="237" y="29528"/>
                      <a:pt x="252" y="29528"/>
                    </a:cubicBezTo>
                    <a:cubicBezTo>
                      <a:pt x="385" y="29661"/>
                      <a:pt x="577" y="29735"/>
                      <a:pt x="770" y="29735"/>
                    </a:cubicBezTo>
                    <a:cubicBezTo>
                      <a:pt x="977" y="29720"/>
                      <a:pt x="1154" y="29632"/>
                      <a:pt x="1287" y="29499"/>
                    </a:cubicBezTo>
                    <a:cubicBezTo>
                      <a:pt x="1420" y="29351"/>
                      <a:pt x="1494" y="29158"/>
                      <a:pt x="1479" y="28966"/>
                    </a:cubicBezTo>
                    <a:cubicBezTo>
                      <a:pt x="1479" y="28818"/>
                      <a:pt x="1435" y="28671"/>
                      <a:pt x="1346" y="28552"/>
                    </a:cubicBezTo>
                    <a:lnTo>
                      <a:pt x="3387" y="26512"/>
                    </a:lnTo>
                    <a:lnTo>
                      <a:pt x="11135" y="26512"/>
                    </a:lnTo>
                    <a:lnTo>
                      <a:pt x="13678" y="23954"/>
                    </a:lnTo>
                    <a:lnTo>
                      <a:pt x="13678" y="18631"/>
                    </a:lnTo>
                    <a:lnTo>
                      <a:pt x="18424" y="13884"/>
                    </a:lnTo>
                    <a:lnTo>
                      <a:pt x="21352" y="10912"/>
                    </a:lnTo>
                    <a:lnTo>
                      <a:pt x="21382" y="10883"/>
                    </a:lnTo>
                    <a:lnTo>
                      <a:pt x="21382" y="8088"/>
                    </a:lnTo>
                    <a:lnTo>
                      <a:pt x="24161" y="5294"/>
                    </a:lnTo>
                    <a:lnTo>
                      <a:pt x="28997" y="5294"/>
                    </a:lnTo>
                    <a:lnTo>
                      <a:pt x="33004" y="1301"/>
                    </a:lnTo>
                    <a:cubicBezTo>
                      <a:pt x="33143" y="1413"/>
                      <a:pt x="33311" y="1468"/>
                      <a:pt x="33479" y="1468"/>
                    </a:cubicBezTo>
                    <a:cubicBezTo>
                      <a:pt x="33667" y="1468"/>
                      <a:pt x="33853" y="1398"/>
                      <a:pt x="33994" y="1257"/>
                    </a:cubicBezTo>
                    <a:cubicBezTo>
                      <a:pt x="34290" y="961"/>
                      <a:pt x="34290" y="503"/>
                      <a:pt x="33994" y="207"/>
                    </a:cubicBezTo>
                    <a:cubicBezTo>
                      <a:pt x="33861" y="59"/>
                      <a:pt x="33669" y="0"/>
                      <a:pt x="3347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483F"/>
                  </a:gs>
                  <a:gs pos="100000">
                    <a:srgbClr val="5FFFF1"/>
                  </a:gs>
                </a:gsLst>
                <a:lin ang="135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116" name="Google Shape;101;p9"/>
          <p:cNvSpPr/>
          <p:nvPr/>
        </p:nvSpPr>
        <p:spPr>
          <a:xfrm flipH="1">
            <a:off x="7830720" y="3850560"/>
            <a:ext cx="1803960" cy="180396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7" name="Google Shape;102;p9"/>
          <p:cNvSpPr/>
          <p:nvPr/>
        </p:nvSpPr>
        <p:spPr>
          <a:xfrm flipH="1">
            <a:off x="-1179000" y="1414440"/>
            <a:ext cx="2140920" cy="2140920"/>
          </a:xfrm>
          <a:prstGeom prst="ellipse">
            <a:avLst/>
          </a:prstGeom>
          <a:gradFill rotWithShape="0">
            <a:gsLst>
              <a:gs pos="0">
                <a:srgbClr val="5FFFF1">
                  <a:alpha val="55000"/>
                </a:srgbClr>
              </a:gs>
              <a:gs pos="23000">
                <a:srgbClr val="21C79D">
                  <a:alpha val="37000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720000" y="3859200"/>
            <a:ext cx="7703640" cy="749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2"/>
          <p:cNvGrpSpPr/>
          <p:nvPr/>
        </p:nvGrpSpPr>
        <p:grpSpPr>
          <a:xfrm>
            <a:off x="803880" y="775440"/>
            <a:ext cx="7965103" cy="851400"/>
            <a:chOff x="803880" y="775440"/>
            <a:chExt cx="7965103" cy="851400"/>
          </a:xfrm>
        </p:grpSpPr>
        <p:sp>
          <p:nvSpPr>
            <p:cNvPr id="187" name="Freeform 3"/>
            <p:cNvSpPr/>
            <p:nvPr/>
          </p:nvSpPr>
          <p:spPr>
            <a:xfrm>
              <a:off x="803880" y="1106640"/>
              <a:ext cx="7695720" cy="520200"/>
            </a:xfrm>
            <a:custGeom>
              <a:avLst/>
              <a:gdLst>
                <a:gd name="textAreaLeft" fmla="*/ 0 w 7695720"/>
                <a:gd name="textAreaRight" fmla="*/ 7696080 w 7695720"/>
                <a:gd name="textAreaTop" fmla="*/ 0 h 520200"/>
                <a:gd name="textAreaBottom" fmla="*/ 520560 h 520200"/>
              </a:gdLst>
              <a:ahLst/>
              <a:cxnLst/>
              <a:rect l="textAreaLeft" t="textAreaTop" r="textAreaRight" b="textAreaBottom"/>
              <a:pathLst>
                <a:path w="20523074" h="1388600">
                  <a:moveTo>
                    <a:pt x="0" y="0"/>
                  </a:moveTo>
                  <a:lnTo>
                    <a:pt x="20523074" y="0"/>
                  </a:lnTo>
                  <a:lnTo>
                    <a:pt x="20523074" y="1388600"/>
                  </a:lnTo>
                  <a:lnTo>
                    <a:pt x="0" y="1388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FFFFF"/>
                </a:solidFill>
                <a:latin typeface="Arial"/>
                <a:ea typeface="Arial"/>
              </a:endParaRPr>
            </a:p>
          </p:txBody>
        </p:sp>
        <p:sp>
          <p:nvSpPr>
            <p:cNvPr id="188" name="TextBox 4"/>
            <p:cNvSpPr/>
            <p:nvPr/>
          </p:nvSpPr>
          <p:spPr>
            <a:xfrm>
              <a:off x="1073263" y="775440"/>
              <a:ext cx="7695720" cy="52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Autofit/>
            </a:bodyPr>
            <a:lstStyle/>
            <a:p>
              <a:pPr algn="ctr" defTabSz="457200">
                <a:lnSpc>
                  <a:spcPts val="3600"/>
                </a:lnSpc>
              </a:pPr>
              <a:r>
                <a:rPr lang="en-US" sz="2500" b="1" strike="noStrike" spc="721" dirty="0">
                  <a:solidFill>
                    <a:srgbClr val="FFBE00"/>
                  </a:solidFill>
                  <a:latin typeface="Verdana"/>
                  <a:ea typeface="Verdana"/>
                </a:rPr>
                <a:t>SYSTEM ANALYSIS &amp; DESIGN</a:t>
              </a:r>
              <a:endParaRPr lang="en-US" sz="2500" b="1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9" name="TextBox 5"/>
          <p:cNvSpPr/>
          <p:nvPr/>
        </p:nvSpPr>
        <p:spPr>
          <a:xfrm>
            <a:off x="3018600" y="1785960"/>
            <a:ext cx="29163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2880"/>
              </a:lnSpc>
            </a:pPr>
            <a:r>
              <a:rPr lang="en-US" sz="2400" b="1" strike="noStrike" spc="-1">
                <a:solidFill>
                  <a:srgbClr val="F5F5F5"/>
                </a:solidFill>
                <a:latin typeface="Verdana Bold"/>
                <a:ea typeface="Verdana Bold"/>
              </a:rPr>
              <a:t>Group 1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90" name="Group 6"/>
          <p:cNvGrpSpPr/>
          <p:nvPr/>
        </p:nvGrpSpPr>
        <p:grpSpPr>
          <a:xfrm>
            <a:off x="7210440" y="3742560"/>
            <a:ext cx="2809800" cy="2308320"/>
            <a:chOff x="7210440" y="3742560"/>
            <a:chExt cx="2809800" cy="2308320"/>
          </a:xfrm>
        </p:grpSpPr>
        <p:sp>
          <p:nvSpPr>
            <p:cNvPr id="191" name="Freeform 7"/>
            <p:cNvSpPr/>
            <p:nvPr/>
          </p:nvSpPr>
          <p:spPr>
            <a:xfrm rot="20431200">
              <a:off x="7406640" y="4100040"/>
              <a:ext cx="2416680" cy="1593360"/>
            </a:xfrm>
            <a:custGeom>
              <a:avLst/>
              <a:gdLst>
                <a:gd name="textAreaLeft" fmla="*/ 0 w 2416680"/>
                <a:gd name="textAreaRight" fmla="*/ 2417040 w 2416680"/>
                <a:gd name="textAreaTop" fmla="*/ 0 h 1593360"/>
                <a:gd name="textAreaBottom" fmla="*/ 1593720 h 1593360"/>
              </a:gdLst>
              <a:ahLst/>
              <a:cxnLst/>
              <a:rect l="textAreaLeft" t="textAreaTop" r="textAreaRight" b="textAreaBottom"/>
              <a:pathLst>
                <a:path w="6446520" h="4249801">
                  <a:moveTo>
                    <a:pt x="0" y="2124964"/>
                  </a:moveTo>
                  <a:cubicBezTo>
                    <a:pt x="0" y="951357"/>
                    <a:pt x="1443101" y="0"/>
                    <a:pt x="3223260" y="0"/>
                  </a:cubicBezTo>
                  <a:cubicBezTo>
                    <a:pt x="5003419" y="0"/>
                    <a:pt x="6446520" y="951357"/>
                    <a:pt x="6446520" y="2124964"/>
                  </a:cubicBezTo>
                  <a:cubicBezTo>
                    <a:pt x="6446520" y="3298571"/>
                    <a:pt x="5003419" y="4249801"/>
                    <a:pt x="3223260" y="4249801"/>
                  </a:cubicBezTo>
                  <a:cubicBezTo>
                    <a:pt x="1443101" y="4249801"/>
                    <a:pt x="0" y="3298444"/>
                    <a:pt x="0" y="212496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2" name="Group 8"/>
          <p:cNvGrpSpPr/>
          <p:nvPr/>
        </p:nvGrpSpPr>
        <p:grpSpPr>
          <a:xfrm>
            <a:off x="-876960" y="-619200"/>
            <a:ext cx="2809800" cy="2308320"/>
            <a:chOff x="-876960" y="-619200"/>
            <a:chExt cx="2809800" cy="2308320"/>
          </a:xfrm>
        </p:grpSpPr>
        <p:sp>
          <p:nvSpPr>
            <p:cNvPr id="193" name="Freeform 9"/>
            <p:cNvSpPr/>
            <p:nvPr/>
          </p:nvSpPr>
          <p:spPr>
            <a:xfrm rot="20431200">
              <a:off x="-680400" y="-261360"/>
              <a:ext cx="2416680" cy="1593360"/>
            </a:xfrm>
            <a:custGeom>
              <a:avLst/>
              <a:gdLst>
                <a:gd name="textAreaLeft" fmla="*/ 0 w 2416680"/>
                <a:gd name="textAreaRight" fmla="*/ 2417040 w 2416680"/>
                <a:gd name="textAreaTop" fmla="*/ 0 h 1593360"/>
                <a:gd name="textAreaBottom" fmla="*/ 1593720 h 1593360"/>
              </a:gdLst>
              <a:ahLst/>
              <a:cxnLst/>
              <a:rect l="textAreaLeft" t="textAreaTop" r="textAreaRight" b="textAreaBottom"/>
              <a:pathLst>
                <a:path w="6446520" h="4249801">
                  <a:moveTo>
                    <a:pt x="0" y="2124964"/>
                  </a:moveTo>
                  <a:cubicBezTo>
                    <a:pt x="0" y="951357"/>
                    <a:pt x="1443101" y="0"/>
                    <a:pt x="3223260" y="0"/>
                  </a:cubicBezTo>
                  <a:cubicBezTo>
                    <a:pt x="5003419" y="0"/>
                    <a:pt x="6446520" y="951357"/>
                    <a:pt x="6446520" y="2124964"/>
                  </a:cubicBezTo>
                  <a:cubicBezTo>
                    <a:pt x="6446520" y="3298571"/>
                    <a:pt x="5003419" y="4249801"/>
                    <a:pt x="3223260" y="4249801"/>
                  </a:cubicBezTo>
                  <a:cubicBezTo>
                    <a:pt x="1443101" y="4249801"/>
                    <a:pt x="0" y="3298444"/>
                    <a:pt x="0" y="212496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4" name="Group 10"/>
          <p:cNvGrpSpPr/>
          <p:nvPr/>
        </p:nvGrpSpPr>
        <p:grpSpPr>
          <a:xfrm>
            <a:off x="1827000" y="2654280"/>
            <a:ext cx="856080" cy="780120"/>
            <a:chOff x="1827000" y="2654280"/>
            <a:chExt cx="856080" cy="780120"/>
          </a:xfrm>
        </p:grpSpPr>
        <p:sp>
          <p:nvSpPr>
            <p:cNvPr id="195" name="Freeform 11"/>
            <p:cNvSpPr/>
            <p:nvPr/>
          </p:nvSpPr>
          <p:spPr>
            <a:xfrm>
              <a:off x="1827000" y="2654280"/>
              <a:ext cx="856080" cy="780120"/>
            </a:xfrm>
            <a:custGeom>
              <a:avLst/>
              <a:gdLst>
                <a:gd name="textAreaLeft" fmla="*/ 0 w 856080"/>
                <a:gd name="textAreaRight" fmla="*/ 856440 w 856080"/>
                <a:gd name="textAreaTop" fmla="*/ 0 h 780120"/>
                <a:gd name="textAreaBottom" fmla="*/ 780480 h 780120"/>
              </a:gdLst>
              <a:ahLst/>
              <a:cxnLst/>
              <a:rect l="textAreaLeft" t="textAreaTop" r="textAreaRight" b="textAreaBottom"/>
              <a:pathLst>
                <a:path w="2284095" h="2081657">
                  <a:moveTo>
                    <a:pt x="0" y="0"/>
                  </a:moveTo>
                  <a:lnTo>
                    <a:pt x="2284095" y="0"/>
                  </a:lnTo>
                  <a:lnTo>
                    <a:pt x="2284095" y="2081657"/>
                  </a:lnTo>
                  <a:lnTo>
                    <a:pt x="0" y="20816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6" name="Group 12"/>
          <p:cNvGrpSpPr/>
          <p:nvPr/>
        </p:nvGrpSpPr>
        <p:grpSpPr>
          <a:xfrm>
            <a:off x="3340080" y="2641680"/>
            <a:ext cx="743760" cy="780120"/>
            <a:chOff x="3340080" y="2641680"/>
            <a:chExt cx="743760" cy="780120"/>
          </a:xfrm>
        </p:grpSpPr>
        <p:sp>
          <p:nvSpPr>
            <p:cNvPr id="197" name="Freeform 13"/>
            <p:cNvSpPr/>
            <p:nvPr/>
          </p:nvSpPr>
          <p:spPr>
            <a:xfrm>
              <a:off x="3340080" y="2641680"/>
              <a:ext cx="743760" cy="780120"/>
            </a:xfrm>
            <a:custGeom>
              <a:avLst/>
              <a:gdLst>
                <a:gd name="textAreaLeft" fmla="*/ 0 w 743760"/>
                <a:gd name="textAreaRight" fmla="*/ 744120 w 743760"/>
                <a:gd name="textAreaTop" fmla="*/ 0 h 780120"/>
                <a:gd name="textAreaBottom" fmla="*/ 780480 h 780120"/>
              </a:gdLst>
              <a:ahLst/>
              <a:cxnLst/>
              <a:rect l="textAreaLeft" t="textAreaTop" r="textAreaRight" b="textAreaBottom"/>
              <a:pathLst>
                <a:path w="1984248" h="2081657">
                  <a:moveTo>
                    <a:pt x="0" y="0"/>
                  </a:moveTo>
                  <a:lnTo>
                    <a:pt x="1984248" y="0"/>
                  </a:lnTo>
                  <a:lnTo>
                    <a:pt x="1984248" y="2081657"/>
                  </a:lnTo>
                  <a:lnTo>
                    <a:pt x="0" y="20816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8" name="Group 14"/>
          <p:cNvGrpSpPr/>
          <p:nvPr/>
        </p:nvGrpSpPr>
        <p:grpSpPr>
          <a:xfrm>
            <a:off x="4791600" y="2641680"/>
            <a:ext cx="743760" cy="780120"/>
            <a:chOff x="4791600" y="2641680"/>
            <a:chExt cx="743760" cy="780120"/>
          </a:xfrm>
        </p:grpSpPr>
        <p:sp>
          <p:nvSpPr>
            <p:cNvPr id="199" name="Freeform 15"/>
            <p:cNvSpPr/>
            <p:nvPr/>
          </p:nvSpPr>
          <p:spPr>
            <a:xfrm>
              <a:off x="4791600" y="2641680"/>
              <a:ext cx="743760" cy="780120"/>
            </a:xfrm>
            <a:custGeom>
              <a:avLst/>
              <a:gdLst>
                <a:gd name="textAreaLeft" fmla="*/ 0 w 743760"/>
                <a:gd name="textAreaRight" fmla="*/ 744120 w 743760"/>
                <a:gd name="textAreaTop" fmla="*/ 0 h 780120"/>
                <a:gd name="textAreaBottom" fmla="*/ 780480 h 780120"/>
              </a:gdLst>
              <a:ahLst/>
              <a:cxnLst/>
              <a:rect l="textAreaLeft" t="textAreaTop" r="textAreaRight" b="textAreaBottom"/>
              <a:pathLst>
                <a:path w="1984248" h="2081657">
                  <a:moveTo>
                    <a:pt x="0" y="0"/>
                  </a:moveTo>
                  <a:lnTo>
                    <a:pt x="1984248" y="0"/>
                  </a:lnTo>
                  <a:lnTo>
                    <a:pt x="1984248" y="2081657"/>
                  </a:lnTo>
                  <a:lnTo>
                    <a:pt x="0" y="20816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00" name="Group 16"/>
          <p:cNvGrpSpPr/>
          <p:nvPr/>
        </p:nvGrpSpPr>
        <p:grpSpPr>
          <a:xfrm>
            <a:off x="6335280" y="2641680"/>
            <a:ext cx="743760" cy="767520"/>
            <a:chOff x="6335280" y="2641680"/>
            <a:chExt cx="743760" cy="767520"/>
          </a:xfrm>
        </p:grpSpPr>
        <p:sp>
          <p:nvSpPr>
            <p:cNvPr id="201" name="Freeform 17"/>
            <p:cNvSpPr/>
            <p:nvPr/>
          </p:nvSpPr>
          <p:spPr>
            <a:xfrm>
              <a:off x="6335280" y="2641680"/>
              <a:ext cx="743760" cy="767520"/>
            </a:xfrm>
            <a:custGeom>
              <a:avLst/>
              <a:gdLst>
                <a:gd name="textAreaLeft" fmla="*/ 0 w 743760"/>
                <a:gd name="textAreaRight" fmla="*/ 744120 w 743760"/>
                <a:gd name="textAreaTop" fmla="*/ 0 h 767520"/>
                <a:gd name="textAreaBottom" fmla="*/ 767880 h 767520"/>
              </a:gdLst>
              <a:ahLst/>
              <a:cxnLst/>
              <a:rect l="textAreaLeft" t="textAreaTop" r="textAreaRight" b="textAreaBottom"/>
              <a:pathLst>
                <a:path w="1984248" h="2048002">
                  <a:moveTo>
                    <a:pt x="0" y="0"/>
                  </a:moveTo>
                  <a:lnTo>
                    <a:pt x="1984248" y="0"/>
                  </a:lnTo>
                  <a:lnTo>
                    <a:pt x="1984248" y="2048002"/>
                  </a:lnTo>
                  <a:lnTo>
                    <a:pt x="0" y="204800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02" name="TextBox 18"/>
          <p:cNvSpPr/>
          <p:nvPr/>
        </p:nvSpPr>
        <p:spPr>
          <a:xfrm>
            <a:off x="1835588" y="3540669"/>
            <a:ext cx="9903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  Puja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2003151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TextBox 19"/>
          <p:cNvSpPr/>
          <p:nvPr/>
        </p:nvSpPr>
        <p:spPr>
          <a:xfrm>
            <a:off x="3266614" y="3539825"/>
            <a:ext cx="990360" cy="6012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  Riyad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2003152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TextBox 20"/>
          <p:cNvSpPr/>
          <p:nvPr/>
        </p:nvSpPr>
        <p:spPr>
          <a:xfrm>
            <a:off x="4697640" y="3522555"/>
            <a:ext cx="990360" cy="6012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520"/>
              </a:lnSpc>
            </a:pPr>
            <a:r>
              <a:rPr lang="en-US" sz="1400" b="0" strike="noStrike" spc="-1" dirty="0">
                <a:solidFill>
                  <a:srgbClr val="F5F5F5"/>
                </a:solidFill>
                <a:latin typeface="Verdana"/>
                <a:ea typeface="Verdana"/>
              </a:rPr>
              <a:t>   </a:t>
            </a: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Anika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2003153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Box 21"/>
          <p:cNvSpPr/>
          <p:nvPr/>
        </p:nvSpPr>
        <p:spPr>
          <a:xfrm>
            <a:off x="6328800" y="3521711"/>
            <a:ext cx="990360" cy="6012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  Sajid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2520"/>
              </a:lnSpc>
            </a:pPr>
            <a:r>
              <a:rPr lang="en-US" sz="1400" b="1" strike="noStrike" spc="-1" dirty="0">
                <a:solidFill>
                  <a:srgbClr val="F5F5F5"/>
                </a:solidFill>
                <a:latin typeface="Verdana Bold"/>
                <a:ea typeface="Verdana Bold"/>
              </a:rPr>
              <a:t> 2003154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"/>
          <p:cNvGrpSpPr/>
          <p:nvPr/>
        </p:nvGrpSpPr>
        <p:grpSpPr>
          <a:xfrm>
            <a:off x="7013880" y="2735280"/>
            <a:ext cx="2953800" cy="2953800"/>
            <a:chOff x="7013880" y="2735280"/>
            <a:chExt cx="2953800" cy="2953800"/>
          </a:xfrm>
        </p:grpSpPr>
        <p:sp>
          <p:nvSpPr>
            <p:cNvPr id="258" name="Freeform 3"/>
            <p:cNvSpPr/>
            <p:nvPr/>
          </p:nvSpPr>
          <p:spPr>
            <a:xfrm>
              <a:off x="7013880" y="2735280"/>
              <a:ext cx="2953800" cy="2953800"/>
            </a:xfrm>
            <a:custGeom>
              <a:avLst/>
              <a:gdLst>
                <a:gd name="textAreaLeft" fmla="*/ 0 w 2953800"/>
                <a:gd name="textAreaRight" fmla="*/ 2954160 w 2953800"/>
                <a:gd name="textAreaTop" fmla="*/ 0 h 2953800"/>
                <a:gd name="textAreaBottom" fmla="*/ 2954160 h 2953800"/>
              </a:gdLst>
              <a:ahLst/>
              <a:cxnLst/>
              <a:rect l="textAreaLeft" t="textAreaTop" r="textAreaRight" b="textAreaBottom"/>
              <a:pathLst>
                <a:path w="7877556" h="7877556">
                  <a:moveTo>
                    <a:pt x="0" y="3938778"/>
                  </a:moveTo>
                  <a:cubicBezTo>
                    <a:pt x="0" y="1763522"/>
                    <a:pt x="1763522" y="0"/>
                    <a:pt x="3938778" y="0"/>
                  </a:cubicBezTo>
                  <a:cubicBezTo>
                    <a:pt x="6114035" y="0"/>
                    <a:pt x="7877556" y="1763522"/>
                    <a:pt x="7877556" y="3938778"/>
                  </a:cubicBezTo>
                  <a:cubicBezTo>
                    <a:pt x="7877556" y="6114035"/>
                    <a:pt x="6114161" y="7877556"/>
                    <a:pt x="3938778" y="7877556"/>
                  </a:cubicBezTo>
                  <a:cubicBezTo>
                    <a:pt x="1763395" y="7877556"/>
                    <a:pt x="0" y="6114161"/>
                    <a:pt x="0" y="3938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59" name="Group 4"/>
          <p:cNvGrpSpPr/>
          <p:nvPr/>
        </p:nvGrpSpPr>
        <p:grpSpPr>
          <a:xfrm>
            <a:off x="-1299240" y="169200"/>
            <a:ext cx="3107520" cy="3107520"/>
            <a:chOff x="-1299240" y="169200"/>
            <a:chExt cx="3107520" cy="3107520"/>
          </a:xfrm>
        </p:grpSpPr>
        <p:sp>
          <p:nvSpPr>
            <p:cNvPr id="260" name="Freeform 5"/>
            <p:cNvSpPr/>
            <p:nvPr/>
          </p:nvSpPr>
          <p:spPr>
            <a:xfrm>
              <a:off x="-1299240" y="169200"/>
              <a:ext cx="3107520" cy="3107520"/>
            </a:xfrm>
            <a:custGeom>
              <a:avLst/>
              <a:gdLst>
                <a:gd name="textAreaLeft" fmla="*/ 0 w 3107520"/>
                <a:gd name="textAreaRight" fmla="*/ 3107880 w 3107520"/>
                <a:gd name="textAreaTop" fmla="*/ 0 h 3107520"/>
                <a:gd name="textAreaBottom" fmla="*/ 3107880 h 3107520"/>
              </a:gdLst>
              <a:ahLst/>
              <a:cxnLst/>
              <a:rect l="textAreaLeft" t="textAreaTop" r="textAreaRight" b="textAreaBottom"/>
              <a:pathLst>
                <a:path w="8288020" h="8288020">
                  <a:moveTo>
                    <a:pt x="0" y="4144010"/>
                  </a:moveTo>
                  <a:cubicBezTo>
                    <a:pt x="0" y="1855343"/>
                    <a:pt x="1855343" y="0"/>
                    <a:pt x="4144010" y="0"/>
                  </a:cubicBezTo>
                  <a:cubicBezTo>
                    <a:pt x="6432677" y="0"/>
                    <a:pt x="8288020" y="1855343"/>
                    <a:pt x="8288020" y="4144010"/>
                  </a:cubicBezTo>
                  <a:cubicBezTo>
                    <a:pt x="8288020" y="6432677"/>
                    <a:pt x="6432677" y="8288020"/>
                    <a:pt x="4144010" y="8288020"/>
                  </a:cubicBezTo>
                  <a:cubicBezTo>
                    <a:pt x="1855343" y="8288020"/>
                    <a:pt x="0" y="6432677"/>
                    <a:pt x="0" y="4144010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61" name="TextBox 6"/>
          <p:cNvSpPr/>
          <p:nvPr/>
        </p:nvSpPr>
        <p:spPr>
          <a:xfrm>
            <a:off x="2355120" y="437040"/>
            <a:ext cx="57142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880"/>
              </a:lnSpc>
            </a:pPr>
            <a:r>
              <a:rPr lang="en-US" sz="2000" b="1" strike="noStrike" spc="-1">
                <a:solidFill>
                  <a:srgbClr val="FFC000"/>
                </a:solidFill>
                <a:latin typeface="Times New Roman"/>
                <a:ea typeface="Times New Roman"/>
              </a:rPr>
              <a:t>   PROPOSED CANDIDATE SYSTEMS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TextBox 11"/>
          <p:cNvSpPr/>
          <p:nvPr/>
        </p:nvSpPr>
        <p:spPr>
          <a:xfrm>
            <a:off x="829800" y="4642200"/>
            <a:ext cx="3495240" cy="21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1681"/>
              </a:lnSpc>
            </a:pPr>
            <a:r>
              <a:rPr lang="en-US" sz="1400" b="1" strike="noStrike" spc="-86">
                <a:solidFill>
                  <a:srgbClr val="FFC000"/>
                </a:solidFill>
                <a:latin typeface="Times New Roman"/>
                <a:ea typeface="Times New Roman"/>
              </a:rPr>
              <a:t>Enhanced  E- commerce Platform Integration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TextBox 12"/>
          <p:cNvSpPr/>
          <p:nvPr/>
        </p:nvSpPr>
        <p:spPr>
          <a:xfrm>
            <a:off x="4976640" y="4636080"/>
            <a:ext cx="5543280" cy="21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1681"/>
              </a:lnSpc>
            </a:pPr>
            <a:r>
              <a:rPr lang="en-US" sz="1400" b="1" strike="noStrike" spc="-1">
                <a:solidFill>
                  <a:srgbClr val="FFC000"/>
                </a:solidFill>
                <a:latin typeface="Times New Roman"/>
                <a:ea typeface="Times New Roman"/>
              </a:rPr>
              <a:t>AI–Powered  Project Management and Automation 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4" name="Picture 2" descr="A diagram of a company&#10;&#10;AI-generated content may be incorrect."/>
          <p:cNvPicPr/>
          <p:nvPr/>
        </p:nvPicPr>
        <p:blipFill>
          <a:blip r:embed="rId3"/>
          <a:stretch/>
        </p:blipFill>
        <p:spPr>
          <a:xfrm>
            <a:off x="322920" y="1055880"/>
            <a:ext cx="4134240" cy="34747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4" descr="A diagram of a project&#10;&#10;AI-generated content may be incorrect."/>
          <p:cNvPicPr/>
          <p:nvPr/>
        </p:nvPicPr>
        <p:blipFill>
          <a:blip r:embed="rId4"/>
          <a:stretch/>
        </p:blipFill>
        <p:spPr>
          <a:xfrm>
            <a:off x="4826880" y="1055880"/>
            <a:ext cx="3993480" cy="3474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"/>
          <p:cNvGrpSpPr/>
          <p:nvPr/>
        </p:nvGrpSpPr>
        <p:grpSpPr>
          <a:xfrm>
            <a:off x="7013880" y="2735280"/>
            <a:ext cx="2953800" cy="2953800"/>
            <a:chOff x="7013880" y="2735280"/>
            <a:chExt cx="2953800" cy="2953800"/>
          </a:xfrm>
        </p:grpSpPr>
        <p:sp>
          <p:nvSpPr>
            <p:cNvPr id="267" name="Freeform 3"/>
            <p:cNvSpPr/>
            <p:nvPr/>
          </p:nvSpPr>
          <p:spPr>
            <a:xfrm>
              <a:off x="7013880" y="2735280"/>
              <a:ext cx="2953800" cy="2953800"/>
            </a:xfrm>
            <a:custGeom>
              <a:avLst/>
              <a:gdLst>
                <a:gd name="textAreaLeft" fmla="*/ 0 w 2953800"/>
                <a:gd name="textAreaRight" fmla="*/ 2954160 w 2953800"/>
                <a:gd name="textAreaTop" fmla="*/ 0 h 2953800"/>
                <a:gd name="textAreaBottom" fmla="*/ 2954160 h 2953800"/>
              </a:gdLst>
              <a:ahLst/>
              <a:cxnLst/>
              <a:rect l="textAreaLeft" t="textAreaTop" r="textAreaRight" b="textAreaBottom"/>
              <a:pathLst>
                <a:path w="7877556" h="7877556">
                  <a:moveTo>
                    <a:pt x="0" y="3938778"/>
                  </a:moveTo>
                  <a:cubicBezTo>
                    <a:pt x="0" y="1763522"/>
                    <a:pt x="1763522" y="0"/>
                    <a:pt x="3938778" y="0"/>
                  </a:cubicBezTo>
                  <a:cubicBezTo>
                    <a:pt x="6114035" y="0"/>
                    <a:pt x="7877556" y="1763522"/>
                    <a:pt x="7877556" y="3938778"/>
                  </a:cubicBezTo>
                  <a:cubicBezTo>
                    <a:pt x="7877556" y="6114035"/>
                    <a:pt x="6114161" y="7877556"/>
                    <a:pt x="3938778" y="7877556"/>
                  </a:cubicBezTo>
                  <a:cubicBezTo>
                    <a:pt x="1763395" y="7877556"/>
                    <a:pt x="0" y="6114161"/>
                    <a:pt x="0" y="3938778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68" name="Group 4"/>
          <p:cNvGrpSpPr/>
          <p:nvPr/>
        </p:nvGrpSpPr>
        <p:grpSpPr>
          <a:xfrm>
            <a:off x="-1299240" y="169200"/>
            <a:ext cx="3107520" cy="3107520"/>
            <a:chOff x="-1299240" y="169200"/>
            <a:chExt cx="3107520" cy="3107520"/>
          </a:xfrm>
        </p:grpSpPr>
        <p:sp>
          <p:nvSpPr>
            <p:cNvPr id="269" name="Freeform 5"/>
            <p:cNvSpPr/>
            <p:nvPr/>
          </p:nvSpPr>
          <p:spPr>
            <a:xfrm>
              <a:off x="-1299240" y="169200"/>
              <a:ext cx="3107520" cy="3107520"/>
            </a:xfrm>
            <a:custGeom>
              <a:avLst/>
              <a:gdLst>
                <a:gd name="textAreaLeft" fmla="*/ 0 w 3107520"/>
                <a:gd name="textAreaRight" fmla="*/ 3107880 w 3107520"/>
                <a:gd name="textAreaTop" fmla="*/ 0 h 3107520"/>
                <a:gd name="textAreaBottom" fmla="*/ 3107880 h 3107520"/>
              </a:gdLst>
              <a:ahLst/>
              <a:cxnLst/>
              <a:rect l="textAreaLeft" t="textAreaTop" r="textAreaRight" b="textAreaBottom"/>
              <a:pathLst>
                <a:path w="8288020" h="8288020">
                  <a:moveTo>
                    <a:pt x="0" y="4144010"/>
                  </a:moveTo>
                  <a:cubicBezTo>
                    <a:pt x="0" y="1855343"/>
                    <a:pt x="1855343" y="0"/>
                    <a:pt x="4144010" y="0"/>
                  </a:cubicBezTo>
                  <a:cubicBezTo>
                    <a:pt x="6432677" y="0"/>
                    <a:pt x="8288020" y="1855343"/>
                    <a:pt x="8288020" y="4144010"/>
                  </a:cubicBezTo>
                  <a:cubicBezTo>
                    <a:pt x="8288020" y="6432677"/>
                    <a:pt x="6432677" y="8288020"/>
                    <a:pt x="4144010" y="8288020"/>
                  </a:cubicBezTo>
                  <a:cubicBezTo>
                    <a:pt x="1855343" y="8288020"/>
                    <a:pt x="0" y="6432677"/>
                    <a:pt x="0" y="4144010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70" name="Group 6"/>
          <p:cNvGrpSpPr/>
          <p:nvPr/>
        </p:nvGrpSpPr>
        <p:grpSpPr>
          <a:xfrm>
            <a:off x="4534200" y="1853640"/>
            <a:ext cx="4378320" cy="2114640"/>
            <a:chOff x="4534200" y="1853640"/>
            <a:chExt cx="4378320" cy="2114640"/>
          </a:xfrm>
        </p:grpSpPr>
        <p:sp>
          <p:nvSpPr>
            <p:cNvPr id="271" name="Freeform 7"/>
            <p:cNvSpPr/>
            <p:nvPr/>
          </p:nvSpPr>
          <p:spPr>
            <a:xfrm>
              <a:off x="4534200" y="1853640"/>
              <a:ext cx="4378320" cy="2114640"/>
            </a:xfrm>
            <a:custGeom>
              <a:avLst/>
              <a:gdLst>
                <a:gd name="textAreaLeft" fmla="*/ 0 w 4378320"/>
                <a:gd name="textAreaRight" fmla="*/ 4378680 w 4378320"/>
                <a:gd name="textAreaTop" fmla="*/ 0 h 2114640"/>
                <a:gd name="textAreaBottom" fmla="*/ 2115000 h 2114640"/>
              </a:gdLst>
              <a:ahLst/>
              <a:cxnLst/>
              <a:rect l="textAreaLeft" t="textAreaTop" r="textAreaRight" b="textAreaBottom"/>
              <a:pathLst>
                <a:path w="11676507" h="5640070">
                  <a:moveTo>
                    <a:pt x="0" y="0"/>
                  </a:moveTo>
                  <a:lnTo>
                    <a:pt x="11676507" y="0"/>
                  </a:lnTo>
                  <a:lnTo>
                    <a:pt x="11676507" y="5640070"/>
                  </a:lnTo>
                  <a:lnTo>
                    <a:pt x="0" y="564007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72" name="TextBox 12"/>
          <p:cNvSpPr/>
          <p:nvPr/>
        </p:nvSpPr>
        <p:spPr>
          <a:xfrm>
            <a:off x="31680" y="863280"/>
            <a:ext cx="4408560" cy="2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1658"/>
              </a:lnSpc>
            </a:pPr>
            <a:r>
              <a:rPr lang="en-US" sz="1200" b="1" strike="noStrike" spc="-1">
                <a:solidFill>
                  <a:srgbClr val="FFC000"/>
                </a:solidFill>
                <a:latin typeface="Verdana"/>
                <a:ea typeface="Verdana"/>
              </a:rPr>
              <a:t>Qualitative Evaluation Matrix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3" name="TextBox 13"/>
          <p:cNvSpPr/>
          <p:nvPr/>
        </p:nvSpPr>
        <p:spPr>
          <a:xfrm>
            <a:off x="125280" y="2835000"/>
            <a:ext cx="4408560" cy="2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1658"/>
              </a:lnSpc>
            </a:pPr>
            <a:r>
              <a:rPr lang="en-US" sz="1200" b="1" strike="noStrike" spc="-1">
                <a:solidFill>
                  <a:srgbClr val="FFC000"/>
                </a:solidFill>
                <a:latin typeface="Verdana"/>
                <a:ea typeface="Verdana"/>
              </a:rPr>
              <a:t>Cost Evaluation Matrix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4" name="TextBox 14"/>
          <p:cNvSpPr/>
          <p:nvPr/>
        </p:nvSpPr>
        <p:spPr>
          <a:xfrm>
            <a:off x="4434480" y="1496520"/>
            <a:ext cx="4408560" cy="2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1658"/>
              </a:lnSpc>
            </a:pPr>
            <a:r>
              <a:rPr lang="en-US" sz="1200" b="1" strike="noStrike" spc="-1">
                <a:solidFill>
                  <a:srgbClr val="FFC000"/>
                </a:solidFill>
                <a:latin typeface="Arial"/>
                <a:ea typeface="Arial"/>
              </a:rPr>
              <a:t>Weighted Candidate Evaluation Matrix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5" name="TextBox 15"/>
          <p:cNvSpPr/>
          <p:nvPr/>
        </p:nvSpPr>
        <p:spPr>
          <a:xfrm>
            <a:off x="1669680" y="4609080"/>
            <a:ext cx="5529600" cy="2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1658"/>
              </a:lnSpc>
            </a:pPr>
            <a:r>
              <a:rPr lang="en-US" sz="1200" b="1" strike="noStrike" spc="-12">
                <a:solidFill>
                  <a:srgbClr val="FFC000"/>
                </a:solidFill>
                <a:latin typeface="Verdana Bold"/>
                <a:ea typeface="Verdana Bold"/>
              </a:rPr>
              <a:t>Selected Candidate System: Candidate System 2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6" name="TextBox 16"/>
          <p:cNvSpPr/>
          <p:nvPr/>
        </p:nvSpPr>
        <p:spPr>
          <a:xfrm>
            <a:off x="2663640" y="212400"/>
            <a:ext cx="637596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401"/>
              </a:lnSpc>
            </a:pPr>
            <a:r>
              <a:rPr lang="en-US" sz="2000" b="0" strike="noStrike" spc="-1">
                <a:solidFill>
                  <a:srgbClr val="FFC000"/>
                </a:solidFill>
                <a:latin typeface="Arial"/>
                <a:ea typeface="Arial"/>
              </a:rPr>
              <a:t>PERFORMANCE ANALYSIS 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7" name="Picture 4" descr="A table with text and numbers&#10;&#10;AI-generated content may be incorrect."/>
          <p:cNvPicPr/>
          <p:nvPr/>
        </p:nvPicPr>
        <p:blipFill>
          <a:blip r:embed="rId4"/>
          <a:stretch/>
        </p:blipFill>
        <p:spPr>
          <a:xfrm>
            <a:off x="517680" y="3201840"/>
            <a:ext cx="3535200" cy="115776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6" descr="A table of text on a white background&#10;&#10;AI-generated content may be incorrect."/>
          <p:cNvPicPr/>
          <p:nvPr/>
        </p:nvPicPr>
        <p:blipFill>
          <a:blip r:embed="rId5"/>
          <a:stretch/>
        </p:blipFill>
        <p:spPr>
          <a:xfrm>
            <a:off x="517680" y="1199880"/>
            <a:ext cx="3436920" cy="113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2"/>
          <p:cNvGrpSpPr/>
          <p:nvPr/>
        </p:nvGrpSpPr>
        <p:grpSpPr>
          <a:xfrm>
            <a:off x="7331400" y="-300960"/>
            <a:ext cx="2260440" cy="2260440"/>
            <a:chOff x="7331400" y="-300960"/>
            <a:chExt cx="2260440" cy="2260440"/>
          </a:xfrm>
        </p:grpSpPr>
        <p:sp>
          <p:nvSpPr>
            <p:cNvPr id="280" name="Freeform 3"/>
            <p:cNvSpPr/>
            <p:nvPr/>
          </p:nvSpPr>
          <p:spPr>
            <a:xfrm>
              <a:off x="7331400" y="-300960"/>
              <a:ext cx="2260440" cy="2260440"/>
            </a:xfrm>
            <a:custGeom>
              <a:avLst/>
              <a:gdLst>
                <a:gd name="textAreaLeft" fmla="*/ 0 w 2260440"/>
                <a:gd name="textAreaRight" fmla="*/ 2260800 w 2260440"/>
                <a:gd name="textAreaTop" fmla="*/ 0 h 2260440"/>
                <a:gd name="textAreaBottom" fmla="*/ 2260800 h 2260440"/>
              </a:gdLst>
              <a:ahLst/>
              <a:cxnLst/>
              <a:rect l="textAreaLeft" t="textAreaTop" r="textAreaRight" b="textAreaBottom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81" name="Group 4"/>
          <p:cNvGrpSpPr/>
          <p:nvPr/>
        </p:nvGrpSpPr>
        <p:grpSpPr>
          <a:xfrm>
            <a:off x="-138600" y="3376800"/>
            <a:ext cx="2260440" cy="2260440"/>
            <a:chOff x="-138600" y="3376800"/>
            <a:chExt cx="2260440" cy="2260440"/>
          </a:xfrm>
        </p:grpSpPr>
        <p:sp>
          <p:nvSpPr>
            <p:cNvPr id="282" name="Freeform 5"/>
            <p:cNvSpPr/>
            <p:nvPr/>
          </p:nvSpPr>
          <p:spPr>
            <a:xfrm>
              <a:off x="-138600" y="3376800"/>
              <a:ext cx="2260440" cy="2260440"/>
            </a:xfrm>
            <a:custGeom>
              <a:avLst/>
              <a:gdLst>
                <a:gd name="textAreaLeft" fmla="*/ 0 w 2260440"/>
                <a:gd name="textAreaRight" fmla="*/ 2260800 w 2260440"/>
                <a:gd name="textAreaTop" fmla="*/ 0 h 2260440"/>
                <a:gd name="textAreaBottom" fmla="*/ 2260800 h 2260440"/>
              </a:gdLst>
              <a:ahLst/>
              <a:cxnLst/>
              <a:rect l="textAreaLeft" t="textAreaTop" r="textAreaRight" b="textAreaBottom"/>
              <a:pathLst>
                <a:path w="6028817" h="6028817">
                  <a:moveTo>
                    <a:pt x="0" y="3014345"/>
                  </a:moveTo>
                  <a:cubicBezTo>
                    <a:pt x="0" y="1349629"/>
                    <a:pt x="1349629" y="0"/>
                    <a:pt x="3014345" y="0"/>
                  </a:cubicBezTo>
                  <a:cubicBezTo>
                    <a:pt x="4679061" y="0"/>
                    <a:pt x="6028817" y="1349629"/>
                    <a:pt x="6028817" y="3014345"/>
                  </a:cubicBezTo>
                  <a:cubicBezTo>
                    <a:pt x="6028817" y="4679061"/>
                    <a:pt x="4679188" y="6028817"/>
                    <a:pt x="3014345" y="6028817"/>
                  </a:cubicBezTo>
                  <a:cubicBezTo>
                    <a:pt x="1349502" y="6028817"/>
                    <a:pt x="0" y="4679188"/>
                    <a:pt x="0" y="3014345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83" name="TextBox 6"/>
          <p:cNvSpPr/>
          <p:nvPr/>
        </p:nvSpPr>
        <p:spPr>
          <a:xfrm>
            <a:off x="2530800" y="213840"/>
            <a:ext cx="7612200" cy="61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401"/>
              </a:lnSpc>
            </a:pPr>
            <a:r>
              <a:rPr lang="en-US" sz="2000" b="0" strike="noStrike" spc="-1">
                <a:solidFill>
                  <a:srgbClr val="FFC000"/>
                </a:solidFill>
                <a:latin typeface="Arial"/>
                <a:ea typeface="Arial"/>
              </a:rPr>
              <a:t>COST-BENEFIT ANALYSIS (CBA) 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2401"/>
              </a:lnSpc>
            </a:pP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4" name="TextBox 7"/>
          <p:cNvSpPr/>
          <p:nvPr/>
        </p:nvSpPr>
        <p:spPr>
          <a:xfrm>
            <a:off x="670680" y="829440"/>
            <a:ext cx="7612200" cy="94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1440"/>
              </a:lnSpc>
            </a:pPr>
            <a:r>
              <a:rPr lang="en-US" sz="1000" b="1" strike="noStrike" spc="-1">
                <a:solidFill>
                  <a:srgbClr val="F5F5F5"/>
                </a:solidFill>
                <a:latin typeface="Verdana"/>
                <a:ea typeface="Verdana"/>
              </a:rPr>
              <a:t>    </a:t>
            </a:r>
            <a:r>
              <a:rPr lang="en-US" sz="1800" b="1" strike="noStrike" spc="-1">
                <a:solidFill>
                  <a:srgbClr val="FFFF00"/>
                </a:solidFill>
                <a:latin typeface="Verdana"/>
                <a:ea typeface="Verdana"/>
              </a:rPr>
              <a:t>Objectives: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1202"/>
              </a:lnSpc>
            </a:pPr>
            <a:endParaRPr lang="en-US" sz="10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1202"/>
              </a:lnSpc>
            </a:pPr>
            <a:r>
              <a:rPr lang="en-US" sz="1100" b="1" strike="noStrike" spc="-1">
                <a:solidFill>
                  <a:srgbClr val="F5F5F5"/>
                </a:solidFill>
                <a:latin typeface="Verdana"/>
                <a:ea typeface="Verdana"/>
              </a:rPr>
              <a:t>    1.  To evaluate the financial performance using payback period, ROI, and cost–benefit ratio</a:t>
            </a:r>
            <a:endParaRPr lang="en-US" sz="11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1202"/>
              </a:lnSpc>
            </a:pPr>
            <a:endParaRPr lang="en-US" sz="11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1202"/>
              </a:lnSpc>
            </a:pPr>
            <a:r>
              <a:rPr lang="en-US" sz="1100" b="1" strike="noStrike" spc="-1">
                <a:solidFill>
                  <a:srgbClr val="F5F5F5"/>
                </a:solidFill>
                <a:latin typeface="Verdana"/>
                <a:ea typeface="Verdana"/>
              </a:rPr>
              <a:t>    2. To select the system that provides the most favorable balance between cost and benefit</a:t>
            </a:r>
            <a:endParaRPr lang="en-US" sz="11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ts val="1202"/>
              </a:lnSpc>
            </a:pPr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85" name="Picture 2" descr="A table with text on it&#10;&#10;AI-generated content may be incorrect."/>
          <p:cNvPicPr/>
          <p:nvPr/>
        </p:nvPicPr>
        <p:blipFill>
          <a:blip r:embed="rId3"/>
          <a:stretch/>
        </p:blipFill>
        <p:spPr>
          <a:xfrm>
            <a:off x="670680" y="1959840"/>
            <a:ext cx="4226760" cy="251568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4" descr="A table with text on it&#10;&#10;AI-generated content may be incorrect."/>
          <p:cNvPicPr/>
          <p:nvPr/>
        </p:nvPicPr>
        <p:blipFill>
          <a:blip r:embed="rId4"/>
          <a:stretch/>
        </p:blipFill>
        <p:spPr>
          <a:xfrm>
            <a:off x="5002920" y="1939680"/>
            <a:ext cx="3965040" cy="252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"/>
          <p:cNvGrpSpPr/>
          <p:nvPr/>
        </p:nvGrpSpPr>
        <p:grpSpPr>
          <a:xfrm>
            <a:off x="-1081440" y="727920"/>
            <a:ext cx="1803600" cy="1803600"/>
            <a:chOff x="-1081440" y="727920"/>
            <a:chExt cx="1803600" cy="1803600"/>
          </a:xfrm>
        </p:grpSpPr>
        <p:sp>
          <p:nvSpPr>
            <p:cNvPr id="288" name="Freeform 3"/>
            <p:cNvSpPr/>
            <p:nvPr/>
          </p:nvSpPr>
          <p:spPr>
            <a:xfrm>
              <a:off x="-1081440" y="727920"/>
              <a:ext cx="1803600" cy="1803600"/>
            </a:xfrm>
            <a:custGeom>
              <a:avLst/>
              <a:gdLst>
                <a:gd name="textAreaLeft" fmla="*/ 0 w 1803600"/>
                <a:gd name="textAreaRight" fmla="*/ 1803960 w 1803600"/>
                <a:gd name="textAreaTop" fmla="*/ 0 h 1803600"/>
                <a:gd name="textAreaBottom" fmla="*/ 1803960 h 1803600"/>
              </a:gdLst>
              <a:ahLst/>
              <a:cxnLst/>
              <a:rect l="textAreaLeft" t="textAreaTop" r="textAreaRight" b="textAreaBottom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89" name="Freeform 4"/>
          <p:cNvSpPr/>
          <p:nvPr/>
        </p:nvSpPr>
        <p:spPr>
          <a:xfrm>
            <a:off x="7466760" y="-519120"/>
            <a:ext cx="3110400" cy="3788640"/>
          </a:xfrm>
          <a:custGeom>
            <a:avLst/>
            <a:gdLst>
              <a:gd name="textAreaLeft" fmla="*/ 0 w 3110400"/>
              <a:gd name="textAreaRight" fmla="*/ 3110760 w 3110400"/>
              <a:gd name="textAreaTop" fmla="*/ 0 h 3788640"/>
              <a:gd name="textAreaBottom" fmla="*/ 3789000 h 3788640"/>
            </a:gdLst>
            <a:ahLst/>
            <a:cxnLst/>
            <a:rect l="textAreaLeft" t="textAreaTop" r="textAreaRight" b="textAreaBottom"/>
            <a:pathLst>
              <a:path w="6222018" h="7578245">
                <a:moveTo>
                  <a:pt x="0" y="0"/>
                </a:moveTo>
                <a:lnTo>
                  <a:pt x="6222018" y="0"/>
                </a:lnTo>
                <a:lnTo>
                  <a:pt x="6222018" y="7578245"/>
                </a:lnTo>
                <a:lnTo>
                  <a:pt x="0" y="7578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90" name="Freeform 5"/>
          <p:cNvSpPr/>
          <p:nvPr/>
        </p:nvSpPr>
        <p:spPr>
          <a:xfrm>
            <a:off x="-1109520" y="382320"/>
            <a:ext cx="2785320" cy="3818160"/>
          </a:xfrm>
          <a:custGeom>
            <a:avLst/>
            <a:gdLst>
              <a:gd name="textAreaLeft" fmla="*/ 0 w 2785320"/>
              <a:gd name="textAreaRight" fmla="*/ 2785680 w 2785320"/>
              <a:gd name="textAreaTop" fmla="*/ 0 h 3818160"/>
              <a:gd name="textAreaBottom" fmla="*/ 3818520 h 3818160"/>
            </a:gdLst>
            <a:ahLst/>
            <a:cxnLst/>
            <a:rect l="textAreaLeft" t="textAreaTop" r="textAreaRight" b="textAreaBottom"/>
            <a:pathLst>
              <a:path w="5571491" h="7637155">
                <a:moveTo>
                  <a:pt x="0" y="0"/>
                </a:moveTo>
                <a:lnTo>
                  <a:pt x="5571491" y="0"/>
                </a:lnTo>
                <a:lnTo>
                  <a:pt x="5571491" y="7637155"/>
                </a:lnTo>
                <a:lnTo>
                  <a:pt x="0" y="76371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grpSp>
        <p:nvGrpSpPr>
          <p:cNvPr id="291" name="Group 6"/>
          <p:cNvGrpSpPr/>
          <p:nvPr/>
        </p:nvGrpSpPr>
        <p:grpSpPr>
          <a:xfrm>
            <a:off x="3669840" y="4608720"/>
            <a:ext cx="1803600" cy="1803600"/>
            <a:chOff x="3669840" y="4608720"/>
            <a:chExt cx="1803600" cy="1803600"/>
          </a:xfrm>
        </p:grpSpPr>
        <p:sp>
          <p:nvSpPr>
            <p:cNvPr id="292" name="Freeform 7"/>
            <p:cNvSpPr/>
            <p:nvPr/>
          </p:nvSpPr>
          <p:spPr>
            <a:xfrm>
              <a:off x="3669840" y="4608720"/>
              <a:ext cx="1803600" cy="1803600"/>
            </a:xfrm>
            <a:custGeom>
              <a:avLst/>
              <a:gdLst>
                <a:gd name="textAreaLeft" fmla="*/ 0 w 1803600"/>
                <a:gd name="textAreaRight" fmla="*/ 1803960 w 1803600"/>
                <a:gd name="textAreaTop" fmla="*/ 0 h 1803600"/>
                <a:gd name="textAreaBottom" fmla="*/ 1803960 h 1803600"/>
              </a:gdLst>
              <a:ahLst/>
              <a:cxnLst/>
              <a:rect l="textAreaLeft" t="textAreaTop" r="textAreaRight" b="textAreaBottom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3" name="Group 8"/>
          <p:cNvGrpSpPr/>
          <p:nvPr/>
        </p:nvGrpSpPr>
        <p:grpSpPr>
          <a:xfrm>
            <a:off x="8082720" y="-656640"/>
            <a:ext cx="1803600" cy="1803600"/>
            <a:chOff x="8082720" y="-656640"/>
            <a:chExt cx="1803600" cy="1803600"/>
          </a:xfrm>
        </p:grpSpPr>
        <p:sp>
          <p:nvSpPr>
            <p:cNvPr id="294" name="Freeform 9"/>
            <p:cNvSpPr/>
            <p:nvPr/>
          </p:nvSpPr>
          <p:spPr>
            <a:xfrm>
              <a:off x="8082720" y="-656640"/>
              <a:ext cx="1803600" cy="1803600"/>
            </a:xfrm>
            <a:custGeom>
              <a:avLst/>
              <a:gdLst>
                <a:gd name="textAreaLeft" fmla="*/ 0 w 1803600"/>
                <a:gd name="textAreaRight" fmla="*/ 1803960 w 1803600"/>
                <a:gd name="textAreaTop" fmla="*/ 0 h 1803600"/>
                <a:gd name="textAreaBottom" fmla="*/ 1803960 h 1803600"/>
              </a:gdLst>
              <a:ahLst/>
              <a:cxnLst/>
              <a:rect l="textAreaLeft" t="textAreaTop" r="textAreaRight" b="textAreaBottom"/>
              <a:pathLst>
                <a:path w="4811141" h="4811141">
                  <a:moveTo>
                    <a:pt x="0" y="2405634"/>
                  </a:moveTo>
                  <a:cubicBezTo>
                    <a:pt x="0" y="1077087"/>
                    <a:pt x="1077087" y="0"/>
                    <a:pt x="2405634" y="0"/>
                  </a:cubicBezTo>
                  <a:cubicBezTo>
                    <a:pt x="3734181" y="0"/>
                    <a:pt x="4811141" y="1077087"/>
                    <a:pt x="4811141" y="2405634"/>
                  </a:cubicBezTo>
                  <a:cubicBezTo>
                    <a:pt x="4811141" y="3734181"/>
                    <a:pt x="3734181" y="4811141"/>
                    <a:pt x="2405634" y="4811141"/>
                  </a:cubicBezTo>
                  <a:cubicBezTo>
                    <a:pt x="1077087" y="4811141"/>
                    <a:pt x="0" y="3734181"/>
                    <a:pt x="0" y="240563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95" name="TextBox 10"/>
          <p:cNvSpPr/>
          <p:nvPr/>
        </p:nvSpPr>
        <p:spPr>
          <a:xfrm>
            <a:off x="2504520" y="228240"/>
            <a:ext cx="761220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2401"/>
              </a:lnSpc>
            </a:pPr>
            <a:r>
              <a:rPr lang="en-US" sz="2000" b="1" strike="noStrike" spc="-1">
                <a:solidFill>
                  <a:srgbClr val="FFC000"/>
                </a:solidFill>
                <a:latin typeface="Alata"/>
                <a:ea typeface="Alata"/>
              </a:rPr>
              <a:t>Comparative Cost–Benefit Summary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TextBox 13"/>
          <p:cNvSpPr/>
          <p:nvPr/>
        </p:nvSpPr>
        <p:spPr>
          <a:xfrm>
            <a:off x="1024920" y="3653280"/>
            <a:ext cx="7725960" cy="83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sz="1800" b="0" strike="noStrike" spc="-1">
                <a:solidFill>
                  <a:srgbClr val="FFC000"/>
                </a:solidFill>
                <a:latin typeface="Verdana"/>
                <a:ea typeface="Verdana"/>
              </a:rPr>
              <a:t>Conclusion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en-US" sz="1400" b="0" strike="noStrike" spc="-1">
                <a:solidFill>
                  <a:srgbClr val="F5F5F5"/>
                </a:solidFill>
                <a:latin typeface="Verdana"/>
                <a:ea typeface="Verdana"/>
              </a:rPr>
              <a:t>AI-Powered Project Management and Automation (Candidate System 2) out performs The Enhanced E-commerce Platform (Candidate System 1).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7" name="Picture 2" descr="A table with numbers and text&#10;&#10;AI-generated content may be incorrect."/>
          <p:cNvPicPr/>
          <p:nvPr/>
        </p:nvPicPr>
        <p:blipFill>
          <a:blip r:embed="rId7"/>
          <a:stretch/>
        </p:blipFill>
        <p:spPr>
          <a:xfrm>
            <a:off x="1457280" y="681480"/>
            <a:ext cx="6642360" cy="275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4"/>
          <p:cNvSpPr/>
          <p:nvPr/>
        </p:nvSpPr>
        <p:spPr>
          <a:xfrm>
            <a:off x="2291400" y="341247"/>
            <a:ext cx="68526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FFC000"/>
                </a:solidFill>
                <a:latin typeface="Times New Roman"/>
                <a:ea typeface="Arial"/>
              </a:rPr>
              <a:t>DFD OF THE RECOMMENDED SYSTEM</a:t>
            </a:r>
            <a:endParaRPr lang="en-US" sz="20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9" name="Picture 2" descr="A diagram of a project&#10;&#10;AI-generated content may be incorrect."/>
          <p:cNvPicPr/>
          <p:nvPr/>
        </p:nvPicPr>
        <p:blipFill>
          <a:blip r:embed="rId2"/>
          <a:stretch/>
        </p:blipFill>
        <p:spPr>
          <a:xfrm>
            <a:off x="1393200" y="844560"/>
            <a:ext cx="6514200" cy="3892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303E9-9358-4FE2-C0EF-2BB4611C1BC6}"/>
              </a:ext>
            </a:extLst>
          </p:cNvPr>
          <p:cNvSpPr txBox="1"/>
          <p:nvPr/>
        </p:nvSpPr>
        <p:spPr>
          <a:xfrm>
            <a:off x="2640651" y="352744"/>
            <a:ext cx="61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FFC000"/>
                </a:solidFill>
                <a:latin typeface="Times New Roman"/>
              </a:rPr>
              <a:t>ENTITY-RELATIONSHIP DIAGRAM (ERD)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3" descr="A diagram of a project&#10;&#10;AI-generated content may be incorrect.">
            <a:extLst>
              <a:ext uri="{FF2B5EF4-FFF2-40B4-BE49-F238E27FC236}">
                <a16:creationId xmlns:a16="http://schemas.microsoft.com/office/drawing/2014/main" id="{C325C0C7-EA7A-BB48-6BBD-7CBB9B286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37" y="863126"/>
            <a:ext cx="6195700" cy="39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DDE54-BC14-00F4-4F0E-72C64DA21E30}"/>
              </a:ext>
            </a:extLst>
          </p:cNvPr>
          <p:cNvSpPr txBox="1"/>
          <p:nvPr/>
        </p:nvSpPr>
        <p:spPr>
          <a:xfrm>
            <a:off x="3260220" y="375083"/>
            <a:ext cx="61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C000"/>
                </a:solidFill>
                <a:latin typeface="Times New Roman"/>
                <a:ea typeface="Arial"/>
              </a:rPr>
              <a:t>STRUCTURED CHART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6784A62C-BC76-6E80-3ADD-A74E8C782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9" y="910712"/>
            <a:ext cx="8124747" cy="37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"/>
          <p:cNvGrpSpPr/>
          <p:nvPr/>
        </p:nvGrpSpPr>
        <p:grpSpPr>
          <a:xfrm>
            <a:off x="5944320" y="-1855080"/>
            <a:ext cx="4238640" cy="4238640"/>
            <a:chOff x="5944320" y="-1855080"/>
            <a:chExt cx="4238640" cy="4238640"/>
          </a:xfrm>
        </p:grpSpPr>
        <p:sp>
          <p:nvSpPr>
            <p:cNvPr id="301" name="Freeform 3"/>
            <p:cNvSpPr/>
            <p:nvPr/>
          </p:nvSpPr>
          <p:spPr>
            <a:xfrm>
              <a:off x="5944320" y="-1855080"/>
              <a:ext cx="4238640" cy="4238640"/>
            </a:xfrm>
            <a:custGeom>
              <a:avLst/>
              <a:gdLst>
                <a:gd name="textAreaLeft" fmla="*/ 0 w 4238640"/>
                <a:gd name="textAreaRight" fmla="*/ 4239000 w 4238640"/>
                <a:gd name="textAreaTop" fmla="*/ 0 h 4238640"/>
                <a:gd name="textAreaBottom" fmla="*/ 4239000 h 4238640"/>
              </a:gdLst>
              <a:ahLst/>
              <a:cxnLst/>
              <a:rect l="textAreaLeft" t="textAreaTop" r="textAreaRight" b="textAreaBottom"/>
              <a:pathLst>
                <a:path w="11304016" h="11304016">
                  <a:moveTo>
                    <a:pt x="0" y="5652008"/>
                  </a:moveTo>
                  <a:cubicBezTo>
                    <a:pt x="0" y="2530475"/>
                    <a:pt x="2530475" y="0"/>
                    <a:pt x="5652008" y="0"/>
                  </a:cubicBezTo>
                  <a:cubicBezTo>
                    <a:pt x="8773541" y="0"/>
                    <a:pt x="11304016" y="2530475"/>
                    <a:pt x="11304016" y="5652008"/>
                  </a:cubicBezTo>
                  <a:cubicBezTo>
                    <a:pt x="11304016" y="8773541"/>
                    <a:pt x="8773541" y="11304016"/>
                    <a:pt x="5652008" y="11304016"/>
                  </a:cubicBezTo>
                  <a:cubicBezTo>
                    <a:pt x="2530475" y="11304016"/>
                    <a:pt x="0" y="8773541"/>
                    <a:pt x="0" y="5652008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02" name="Freeform 4"/>
          <p:cNvSpPr/>
          <p:nvPr/>
        </p:nvSpPr>
        <p:spPr>
          <a:xfrm>
            <a:off x="-1020240" y="-2925720"/>
            <a:ext cx="5110200" cy="5069160"/>
          </a:xfrm>
          <a:custGeom>
            <a:avLst/>
            <a:gdLst>
              <a:gd name="textAreaLeft" fmla="*/ 0 w 5110200"/>
              <a:gd name="textAreaRight" fmla="*/ 5110560 w 5110200"/>
              <a:gd name="textAreaTop" fmla="*/ 0 h 5069160"/>
              <a:gd name="textAreaBottom" fmla="*/ 5069520 h 5069160"/>
            </a:gdLst>
            <a:ahLst/>
            <a:cxnLst/>
            <a:rect l="textAreaLeft" t="textAreaTop" r="textAreaRight" b="textAreaBottom"/>
            <a:pathLst>
              <a:path w="10221576" h="10139009">
                <a:moveTo>
                  <a:pt x="0" y="0"/>
                </a:moveTo>
                <a:lnTo>
                  <a:pt x="10221576" y="0"/>
                </a:lnTo>
                <a:lnTo>
                  <a:pt x="10221576" y="10139008"/>
                </a:lnTo>
                <a:lnTo>
                  <a:pt x="0" y="101390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303" name="Freeform 5"/>
          <p:cNvSpPr/>
          <p:nvPr/>
        </p:nvSpPr>
        <p:spPr>
          <a:xfrm>
            <a:off x="282240" y="3499920"/>
            <a:ext cx="390600" cy="391680"/>
          </a:xfrm>
          <a:custGeom>
            <a:avLst/>
            <a:gdLst>
              <a:gd name="textAreaLeft" fmla="*/ 0 w 390600"/>
              <a:gd name="textAreaRight" fmla="*/ 390960 w 390600"/>
              <a:gd name="textAreaTop" fmla="*/ 0 h 391680"/>
              <a:gd name="textAreaBottom" fmla="*/ 392040 h 391680"/>
            </a:gdLst>
            <a:ahLst/>
            <a:cxnLst/>
            <a:rect l="textAreaLeft" t="textAreaTop" r="textAreaRight" b="textAreaBottom"/>
            <a:pathLst>
              <a:path w="782220" h="784044">
                <a:moveTo>
                  <a:pt x="0" y="0"/>
                </a:moveTo>
                <a:lnTo>
                  <a:pt x="782220" y="0"/>
                </a:lnTo>
                <a:lnTo>
                  <a:pt x="782220" y="784044"/>
                </a:lnTo>
                <a:lnTo>
                  <a:pt x="0" y="7840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304" name="Freeform 6"/>
          <p:cNvSpPr/>
          <p:nvPr/>
        </p:nvSpPr>
        <p:spPr>
          <a:xfrm>
            <a:off x="-396720" y="3016440"/>
            <a:ext cx="1085400" cy="1481040"/>
          </a:xfrm>
          <a:custGeom>
            <a:avLst/>
            <a:gdLst>
              <a:gd name="textAreaLeft" fmla="*/ 0 w 1085400"/>
              <a:gd name="textAreaRight" fmla="*/ 1085760 w 1085400"/>
              <a:gd name="textAreaTop" fmla="*/ 0 h 1481040"/>
              <a:gd name="textAreaBottom" fmla="*/ 1481400 h 1481040"/>
            </a:gdLst>
            <a:ahLst/>
            <a:cxnLst/>
            <a:rect l="textAreaLeft" t="textAreaTop" r="textAreaRight" b="textAreaBottom"/>
            <a:pathLst>
              <a:path w="2172052" h="2963238">
                <a:moveTo>
                  <a:pt x="0" y="0"/>
                </a:moveTo>
                <a:lnTo>
                  <a:pt x="2172052" y="0"/>
                </a:lnTo>
                <a:lnTo>
                  <a:pt x="2172052" y="2963238"/>
                </a:lnTo>
                <a:lnTo>
                  <a:pt x="0" y="29632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grpSp>
        <p:nvGrpSpPr>
          <p:cNvPr id="305" name="Group 7"/>
          <p:cNvGrpSpPr/>
          <p:nvPr/>
        </p:nvGrpSpPr>
        <p:grpSpPr>
          <a:xfrm>
            <a:off x="-435600" y="2731320"/>
            <a:ext cx="1825560" cy="1825560"/>
            <a:chOff x="-435600" y="2731320"/>
            <a:chExt cx="1825560" cy="1825560"/>
          </a:xfrm>
        </p:grpSpPr>
        <p:sp>
          <p:nvSpPr>
            <p:cNvPr id="306" name="Freeform 8"/>
            <p:cNvSpPr/>
            <p:nvPr/>
          </p:nvSpPr>
          <p:spPr>
            <a:xfrm>
              <a:off x="-435600" y="2731320"/>
              <a:ext cx="1825560" cy="1825560"/>
            </a:xfrm>
            <a:custGeom>
              <a:avLst/>
              <a:gdLst>
                <a:gd name="textAreaLeft" fmla="*/ 0 w 1825560"/>
                <a:gd name="textAreaRight" fmla="*/ 1825920 w 1825560"/>
                <a:gd name="textAreaTop" fmla="*/ 0 h 1825560"/>
                <a:gd name="textAreaBottom" fmla="*/ 1825920 h 1825560"/>
              </a:gdLst>
              <a:ahLst/>
              <a:cxnLst/>
              <a:rect l="textAreaLeft" t="textAreaTop" r="textAreaRight" b="textAreaBottom"/>
              <a:pathLst>
                <a:path w="4869561" h="4869561">
                  <a:moveTo>
                    <a:pt x="0" y="2434844"/>
                  </a:moveTo>
                  <a:cubicBezTo>
                    <a:pt x="0" y="1090041"/>
                    <a:pt x="1090041" y="0"/>
                    <a:pt x="2434844" y="0"/>
                  </a:cubicBezTo>
                  <a:cubicBezTo>
                    <a:pt x="3779647" y="0"/>
                    <a:pt x="4869561" y="1090041"/>
                    <a:pt x="4869561" y="2434844"/>
                  </a:cubicBezTo>
                  <a:cubicBezTo>
                    <a:pt x="4869561" y="3779647"/>
                    <a:pt x="3779520" y="4869561"/>
                    <a:pt x="2434844" y="4869561"/>
                  </a:cubicBezTo>
                  <a:cubicBezTo>
                    <a:pt x="1090168" y="4869561"/>
                    <a:pt x="0" y="3779520"/>
                    <a:pt x="0" y="243484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07" name="Group 9"/>
          <p:cNvGrpSpPr/>
          <p:nvPr/>
        </p:nvGrpSpPr>
        <p:grpSpPr>
          <a:xfrm>
            <a:off x="7544880" y="3624480"/>
            <a:ext cx="1825560" cy="1825560"/>
            <a:chOff x="7544880" y="3624480"/>
            <a:chExt cx="1825560" cy="1825560"/>
          </a:xfrm>
        </p:grpSpPr>
        <p:sp>
          <p:nvSpPr>
            <p:cNvPr id="308" name="Freeform 10"/>
            <p:cNvSpPr/>
            <p:nvPr/>
          </p:nvSpPr>
          <p:spPr>
            <a:xfrm>
              <a:off x="7544880" y="3624480"/>
              <a:ext cx="1825560" cy="1825560"/>
            </a:xfrm>
            <a:custGeom>
              <a:avLst/>
              <a:gdLst>
                <a:gd name="textAreaLeft" fmla="*/ 0 w 1825560"/>
                <a:gd name="textAreaRight" fmla="*/ 1825920 w 1825560"/>
                <a:gd name="textAreaTop" fmla="*/ 0 h 1825560"/>
                <a:gd name="textAreaBottom" fmla="*/ 1825920 h 1825560"/>
              </a:gdLst>
              <a:ahLst/>
              <a:cxnLst/>
              <a:rect l="textAreaLeft" t="textAreaTop" r="textAreaRight" b="textAreaBottom"/>
              <a:pathLst>
                <a:path w="4869561" h="4869561">
                  <a:moveTo>
                    <a:pt x="0" y="2434844"/>
                  </a:moveTo>
                  <a:cubicBezTo>
                    <a:pt x="0" y="1090041"/>
                    <a:pt x="1090041" y="0"/>
                    <a:pt x="2434844" y="0"/>
                  </a:cubicBezTo>
                  <a:cubicBezTo>
                    <a:pt x="3779647" y="0"/>
                    <a:pt x="4869561" y="1090041"/>
                    <a:pt x="4869561" y="2434844"/>
                  </a:cubicBezTo>
                  <a:cubicBezTo>
                    <a:pt x="4869561" y="3779647"/>
                    <a:pt x="3779520" y="4869561"/>
                    <a:pt x="2434844" y="4869561"/>
                  </a:cubicBezTo>
                  <a:cubicBezTo>
                    <a:pt x="1090168" y="4869561"/>
                    <a:pt x="0" y="3779520"/>
                    <a:pt x="0" y="2434844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09" name="TextBox 11"/>
          <p:cNvSpPr/>
          <p:nvPr/>
        </p:nvSpPr>
        <p:spPr>
          <a:xfrm>
            <a:off x="1914480" y="1745187"/>
            <a:ext cx="5753880" cy="1102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457200">
              <a:lnSpc>
                <a:spcPts val="8640"/>
              </a:lnSpc>
            </a:pPr>
            <a:r>
              <a:rPr lang="en-US" sz="7200" b="0" strike="noStrike" spc="-1" dirty="0">
                <a:solidFill>
                  <a:srgbClr val="F5F5F5"/>
                </a:solidFill>
                <a:latin typeface="Alata"/>
                <a:ea typeface="Alata"/>
              </a:rPr>
              <a:t>THANK YOU!!</a:t>
            </a:r>
            <a:endParaRPr lang="en-US" sz="7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0" name="Freeform 12"/>
          <p:cNvSpPr/>
          <p:nvPr/>
        </p:nvSpPr>
        <p:spPr>
          <a:xfrm>
            <a:off x="769680" y="2231640"/>
            <a:ext cx="1378800" cy="2018880"/>
          </a:xfrm>
          <a:custGeom>
            <a:avLst/>
            <a:gdLst>
              <a:gd name="textAreaLeft" fmla="*/ 0 w 1378800"/>
              <a:gd name="textAreaRight" fmla="*/ 1379160 w 1378800"/>
              <a:gd name="textAreaTop" fmla="*/ 0 h 2018880"/>
              <a:gd name="textAreaBottom" fmla="*/ 2019240 h 2018880"/>
            </a:gdLst>
            <a:ahLst/>
            <a:cxnLst/>
            <a:rect l="textAreaLeft" t="textAreaTop" r="textAreaRight" b="textAreaBottom"/>
            <a:pathLst>
              <a:path w="2758140" h="4038656">
                <a:moveTo>
                  <a:pt x="0" y="0"/>
                </a:moveTo>
                <a:lnTo>
                  <a:pt x="2758140" y="0"/>
                </a:lnTo>
                <a:lnTo>
                  <a:pt x="2758140" y="4038656"/>
                </a:lnTo>
                <a:lnTo>
                  <a:pt x="0" y="40386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311" name="Freeform 13"/>
          <p:cNvSpPr/>
          <p:nvPr/>
        </p:nvSpPr>
        <p:spPr>
          <a:xfrm>
            <a:off x="88920" y="2180520"/>
            <a:ext cx="2574360" cy="2427840"/>
          </a:xfrm>
          <a:custGeom>
            <a:avLst/>
            <a:gdLst>
              <a:gd name="textAreaLeft" fmla="*/ 0 w 2574360"/>
              <a:gd name="textAreaRight" fmla="*/ 2574720 w 2574360"/>
              <a:gd name="textAreaTop" fmla="*/ 0 h 2427840"/>
              <a:gd name="textAreaBottom" fmla="*/ 2428200 h 2427840"/>
            </a:gdLst>
            <a:ahLst/>
            <a:cxnLst/>
            <a:rect l="textAreaLeft" t="textAreaTop" r="textAreaRight" b="textAreaBottom"/>
            <a:pathLst>
              <a:path w="5149426" h="4856504">
                <a:moveTo>
                  <a:pt x="0" y="0"/>
                </a:moveTo>
                <a:lnTo>
                  <a:pt x="5149426" y="0"/>
                </a:lnTo>
                <a:lnTo>
                  <a:pt x="5149426" y="4856504"/>
                </a:lnTo>
                <a:lnTo>
                  <a:pt x="0" y="4856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312" name="Freeform 14"/>
          <p:cNvSpPr/>
          <p:nvPr/>
        </p:nvSpPr>
        <p:spPr>
          <a:xfrm>
            <a:off x="6645240" y="3651840"/>
            <a:ext cx="2851200" cy="2427840"/>
          </a:xfrm>
          <a:custGeom>
            <a:avLst/>
            <a:gdLst>
              <a:gd name="textAreaLeft" fmla="*/ 0 w 2851200"/>
              <a:gd name="textAreaRight" fmla="*/ 2851560 w 2851200"/>
              <a:gd name="textAreaTop" fmla="*/ 0 h 2427840"/>
              <a:gd name="textAreaBottom" fmla="*/ 2428200 h 2427840"/>
            </a:gdLst>
            <a:ahLst/>
            <a:cxnLst/>
            <a:rect l="textAreaLeft" t="textAreaTop" r="textAreaRight" b="textAreaBottom"/>
            <a:pathLst>
              <a:path w="5703156" h="4856504">
                <a:moveTo>
                  <a:pt x="0" y="0"/>
                </a:moveTo>
                <a:lnTo>
                  <a:pt x="5703156" y="0"/>
                </a:lnTo>
                <a:lnTo>
                  <a:pt x="5703156" y="4856504"/>
                </a:lnTo>
                <a:lnTo>
                  <a:pt x="0" y="4856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 2"/>
          <p:cNvSpPr/>
          <p:nvPr/>
        </p:nvSpPr>
        <p:spPr>
          <a:xfrm>
            <a:off x="-330480" y="1755000"/>
            <a:ext cx="1534320" cy="2378160"/>
          </a:xfrm>
          <a:custGeom>
            <a:avLst/>
            <a:gdLst>
              <a:gd name="textAreaLeft" fmla="*/ 0 w 1534320"/>
              <a:gd name="textAreaRight" fmla="*/ 1534680 w 1534320"/>
              <a:gd name="textAreaTop" fmla="*/ 0 h 2378160"/>
              <a:gd name="textAreaBottom" fmla="*/ 2378520 h 2378160"/>
            </a:gdLst>
            <a:ahLst/>
            <a:cxnLst/>
            <a:rect l="textAreaLeft" t="textAreaTop" r="textAreaRight" b="textAreaBottom"/>
            <a:pathLst>
              <a:path w="3069226" h="4757252">
                <a:moveTo>
                  <a:pt x="0" y="0"/>
                </a:moveTo>
                <a:lnTo>
                  <a:pt x="3069226" y="0"/>
                </a:lnTo>
                <a:lnTo>
                  <a:pt x="3069226" y="4757252"/>
                </a:lnTo>
                <a:lnTo>
                  <a:pt x="0" y="47572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07" name="Freeform 3"/>
          <p:cNvSpPr/>
          <p:nvPr/>
        </p:nvSpPr>
        <p:spPr>
          <a:xfrm>
            <a:off x="7760160" y="1114200"/>
            <a:ext cx="3163680" cy="2922840"/>
          </a:xfrm>
          <a:custGeom>
            <a:avLst/>
            <a:gdLst>
              <a:gd name="textAreaLeft" fmla="*/ 0 w 3163680"/>
              <a:gd name="textAreaRight" fmla="*/ 3164040 w 3163680"/>
              <a:gd name="textAreaTop" fmla="*/ 0 h 2922840"/>
              <a:gd name="textAreaBottom" fmla="*/ 2923200 h 2922840"/>
            </a:gdLst>
            <a:ahLst/>
            <a:cxnLst/>
            <a:rect l="textAreaLeft" t="textAreaTop" r="textAreaRight" b="textAreaBottom"/>
            <a:pathLst>
              <a:path w="6328334" h="5846396">
                <a:moveTo>
                  <a:pt x="0" y="0"/>
                </a:moveTo>
                <a:lnTo>
                  <a:pt x="6328334" y="0"/>
                </a:lnTo>
                <a:lnTo>
                  <a:pt x="6328334" y="5846396"/>
                </a:lnTo>
                <a:lnTo>
                  <a:pt x="0" y="58463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grpSp>
        <p:nvGrpSpPr>
          <p:cNvPr id="208" name="Group 4"/>
          <p:cNvGrpSpPr/>
          <p:nvPr/>
        </p:nvGrpSpPr>
        <p:grpSpPr>
          <a:xfrm>
            <a:off x="6438600" y="2571840"/>
            <a:ext cx="2824560" cy="3048840"/>
            <a:chOff x="6438600" y="2571840"/>
            <a:chExt cx="2824560" cy="3048840"/>
          </a:xfrm>
        </p:grpSpPr>
        <p:sp>
          <p:nvSpPr>
            <p:cNvPr id="209" name="Freeform 5"/>
            <p:cNvSpPr/>
            <p:nvPr/>
          </p:nvSpPr>
          <p:spPr>
            <a:xfrm rot="20431200">
              <a:off x="6792120" y="2853360"/>
              <a:ext cx="2117160" cy="2485080"/>
            </a:xfrm>
            <a:custGeom>
              <a:avLst/>
              <a:gdLst>
                <a:gd name="textAreaLeft" fmla="*/ 0 w 2117160"/>
                <a:gd name="textAreaRight" fmla="*/ 2117520 w 2117160"/>
                <a:gd name="textAreaTop" fmla="*/ 0 h 2485080"/>
                <a:gd name="textAreaBottom" fmla="*/ 2485440 h 2485080"/>
              </a:gdLst>
              <a:ahLst/>
              <a:cxnLst/>
              <a:rect l="textAreaLeft" t="textAreaTop" r="textAreaRight" b="textAreaBottom"/>
              <a:pathLst>
                <a:path w="5646801" h="6628130">
                  <a:moveTo>
                    <a:pt x="0" y="3314065"/>
                  </a:moveTo>
                  <a:cubicBezTo>
                    <a:pt x="0" y="1483741"/>
                    <a:pt x="1264031" y="0"/>
                    <a:pt x="2823464" y="0"/>
                  </a:cubicBezTo>
                  <a:cubicBezTo>
                    <a:pt x="4382897" y="0"/>
                    <a:pt x="5646801" y="1483741"/>
                    <a:pt x="5646801" y="3314065"/>
                  </a:cubicBezTo>
                  <a:cubicBezTo>
                    <a:pt x="5646801" y="5144389"/>
                    <a:pt x="4382770" y="6628130"/>
                    <a:pt x="2823464" y="6628130"/>
                  </a:cubicBezTo>
                  <a:cubicBezTo>
                    <a:pt x="1264158" y="6628130"/>
                    <a:pt x="0" y="5144389"/>
                    <a:pt x="0" y="3314065"/>
                  </a:cubicBezTo>
                  <a:close/>
                </a:path>
              </a:pathLst>
            </a:custGeom>
            <a:gradFill rotWithShape="0">
              <a:gsLst>
                <a:gs pos="0">
                  <a:srgbClr val="5FFFF1">
                    <a:alpha val="55000"/>
                  </a:srgbClr>
                </a:gs>
                <a:gs pos="23000">
                  <a:srgbClr val="21C79D">
                    <a:alpha val="37000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000" tIns="22680" rIns="45000" bIns="2268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900" b="0" strike="noStrike" spc="-1">
                <a:solidFill>
                  <a:srgbClr val="F5F5F5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10" name="Freeform 6"/>
          <p:cNvSpPr/>
          <p:nvPr/>
        </p:nvSpPr>
        <p:spPr>
          <a:xfrm>
            <a:off x="692640" y="1818360"/>
            <a:ext cx="3264120" cy="3264120"/>
          </a:xfrm>
          <a:custGeom>
            <a:avLst/>
            <a:gdLst>
              <a:gd name="textAreaLeft" fmla="*/ 0 w 3264120"/>
              <a:gd name="textAreaRight" fmla="*/ 3264480 w 3264120"/>
              <a:gd name="textAreaTop" fmla="*/ 0 h 3264120"/>
              <a:gd name="textAreaBottom" fmla="*/ 3264480 h 3264120"/>
            </a:gdLst>
            <a:ahLst/>
            <a:cxnLst/>
            <a:rect l="textAreaLeft" t="textAreaTop" r="textAreaRight" b="textAreaBottom"/>
            <a:pathLst>
              <a:path w="6529325" h="6529325">
                <a:moveTo>
                  <a:pt x="0" y="0"/>
                </a:moveTo>
                <a:lnTo>
                  <a:pt x="6529325" y="0"/>
                </a:lnTo>
                <a:lnTo>
                  <a:pt x="6529325" y="6529326"/>
                </a:lnTo>
                <a:lnTo>
                  <a:pt x="0" y="65293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11" name="Freeform 7"/>
          <p:cNvSpPr/>
          <p:nvPr/>
        </p:nvSpPr>
        <p:spPr>
          <a:xfrm>
            <a:off x="4942440" y="1786320"/>
            <a:ext cx="3264120" cy="3264120"/>
          </a:xfrm>
          <a:custGeom>
            <a:avLst/>
            <a:gdLst>
              <a:gd name="textAreaLeft" fmla="*/ 0 w 3264120"/>
              <a:gd name="textAreaRight" fmla="*/ 3264480 w 3264120"/>
              <a:gd name="textAreaTop" fmla="*/ 0 h 3264120"/>
              <a:gd name="textAreaBottom" fmla="*/ 3264480 h 3264120"/>
            </a:gdLst>
            <a:ahLst/>
            <a:cxnLst/>
            <a:rect l="textAreaLeft" t="textAreaTop" r="textAreaRight" b="textAreaBottom"/>
            <a:pathLst>
              <a:path w="6529325" h="6529325">
                <a:moveTo>
                  <a:pt x="0" y="0"/>
                </a:moveTo>
                <a:lnTo>
                  <a:pt x="6529325" y="0"/>
                </a:lnTo>
                <a:lnTo>
                  <a:pt x="6529325" y="6529325"/>
                </a:lnTo>
                <a:lnTo>
                  <a:pt x="0" y="65293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12" name="Freeform 8"/>
          <p:cNvSpPr/>
          <p:nvPr/>
        </p:nvSpPr>
        <p:spPr>
          <a:xfrm>
            <a:off x="176760" y="793800"/>
            <a:ext cx="8201160" cy="1362960"/>
          </a:xfrm>
          <a:custGeom>
            <a:avLst/>
            <a:gdLst>
              <a:gd name="textAreaLeft" fmla="*/ 0 w 8201160"/>
              <a:gd name="textAreaRight" fmla="*/ 8201520 w 8201160"/>
              <a:gd name="textAreaTop" fmla="*/ 0 h 1362960"/>
              <a:gd name="textAreaBottom" fmla="*/ 1363320 h 1362960"/>
            </a:gdLst>
            <a:ahLst/>
            <a:cxnLst/>
            <a:rect l="textAreaLeft" t="textAreaTop" r="textAreaRight" b="textAreaBottom"/>
            <a:pathLst>
              <a:path w="16402926" h="2726987">
                <a:moveTo>
                  <a:pt x="0" y="0"/>
                </a:moveTo>
                <a:lnTo>
                  <a:pt x="16402926" y="0"/>
                </a:lnTo>
                <a:lnTo>
                  <a:pt x="16402926" y="2726987"/>
                </a:lnTo>
                <a:lnTo>
                  <a:pt x="0" y="27269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13" name="Freeform 9"/>
          <p:cNvSpPr/>
          <p:nvPr/>
        </p:nvSpPr>
        <p:spPr>
          <a:xfrm>
            <a:off x="8062920" y="0"/>
            <a:ext cx="1132920" cy="826920"/>
          </a:xfrm>
          <a:custGeom>
            <a:avLst/>
            <a:gdLst>
              <a:gd name="textAreaLeft" fmla="*/ 0 w 1132920"/>
              <a:gd name="textAreaRight" fmla="*/ 1133280 w 1132920"/>
              <a:gd name="textAreaTop" fmla="*/ 0 h 826920"/>
              <a:gd name="textAreaBottom" fmla="*/ 827280 h 826920"/>
            </a:gdLst>
            <a:ahLst/>
            <a:cxnLst/>
            <a:rect l="textAreaLeft" t="textAreaTop" r="textAreaRight" b="textAreaBottom"/>
            <a:pathLst>
              <a:path w="2266584" h="1654606">
                <a:moveTo>
                  <a:pt x="0" y="0"/>
                </a:moveTo>
                <a:lnTo>
                  <a:pt x="2266584" y="0"/>
                </a:lnTo>
                <a:lnTo>
                  <a:pt x="2266584" y="1654606"/>
                </a:lnTo>
                <a:lnTo>
                  <a:pt x="0" y="16546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14" name="Freeform 10"/>
          <p:cNvSpPr/>
          <p:nvPr/>
        </p:nvSpPr>
        <p:spPr>
          <a:xfrm>
            <a:off x="0" y="0"/>
            <a:ext cx="9143640" cy="514296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5142960"/>
              <a:gd name="textAreaBottom" fmla="*/ 5143320 h 51429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>
              <a:alphaModFix amt="14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680" rIns="45000" bIns="22680" anchor="t">
            <a:noAutofit/>
          </a:bodyPr>
          <a:lstStyle/>
          <a:p>
            <a:pPr>
              <a:lnSpc>
                <a:spcPct val="100000"/>
              </a:lnSpc>
            </a:pPr>
            <a:endParaRPr lang="en-US" sz="900" b="0" strike="noStrike" spc="-1">
              <a:solidFill>
                <a:srgbClr val="F5F5F5"/>
              </a:solidFill>
              <a:latin typeface="Arial"/>
              <a:ea typeface="Arial"/>
            </a:endParaRPr>
          </a:p>
        </p:txBody>
      </p:sp>
      <p:sp>
        <p:nvSpPr>
          <p:cNvPr id="215" name="TextBox 11"/>
          <p:cNvSpPr/>
          <p:nvPr/>
        </p:nvSpPr>
        <p:spPr>
          <a:xfrm>
            <a:off x="765720" y="297720"/>
            <a:ext cx="761220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ts val="3359"/>
              </a:lnSpc>
              <a:tabLst>
                <a:tab pos="0" algn="l"/>
              </a:tabLst>
            </a:pPr>
            <a:r>
              <a:rPr lang="en-US" sz="2800" b="0" strike="noStrike" spc="-211">
                <a:solidFill>
                  <a:srgbClr val="FFCF01"/>
                </a:solidFill>
                <a:latin typeface="Alata"/>
                <a:ea typeface="Alata"/>
              </a:rPr>
              <a:t>About Tech. Rajshahi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TextBox 12"/>
          <p:cNvSpPr/>
          <p:nvPr/>
        </p:nvSpPr>
        <p:spPr>
          <a:xfrm>
            <a:off x="594360" y="1047600"/>
            <a:ext cx="7165080" cy="82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02400" lvl="1" indent="-151200" defTabSz="457200">
              <a:lnSpc>
                <a:spcPts val="216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F5F5F5"/>
                </a:solidFill>
                <a:latin typeface="Verdana Bold"/>
                <a:ea typeface="Verdana Bold"/>
              </a:rPr>
              <a:t>Leading tech company in Northern Bangladesh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302400" lvl="1" indent="-151200" defTabSz="457200">
              <a:lnSpc>
                <a:spcPts val="216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F5F5F5"/>
                </a:solidFill>
                <a:latin typeface="Verdana Bold"/>
                <a:ea typeface="Verdana Bold"/>
              </a:rPr>
              <a:t>Specializes in digital transformation in sectors like healthcare, education, and commerce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extBox 13"/>
          <p:cNvSpPr/>
          <p:nvPr/>
        </p:nvSpPr>
        <p:spPr>
          <a:xfrm>
            <a:off x="826560" y="2921040"/>
            <a:ext cx="2928600" cy="121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2248"/>
              </a:lnSpc>
            </a:pPr>
            <a:r>
              <a:rPr lang="en-US" sz="1870" b="0" strike="noStrike" spc="-9">
                <a:solidFill>
                  <a:srgbClr val="FFFFFF"/>
                </a:solidFill>
                <a:latin typeface="Alata"/>
                <a:ea typeface="Alata"/>
              </a:rPr>
              <a:t> MISSION </a:t>
            </a:r>
            <a:endParaRPr lang="en-US" sz="1870" b="0" strike="noStrike" spc="-1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ts val="1457"/>
              </a:lnSpc>
            </a:pPr>
            <a:r>
              <a:rPr lang="en-US" sz="1220" b="0" strike="noStrike" spc="-7">
                <a:solidFill>
                  <a:srgbClr val="FFFFFF"/>
                </a:solidFill>
                <a:latin typeface="Alata"/>
                <a:ea typeface="Alata"/>
              </a:rPr>
              <a:t>Deliver unparalleled digital experiences and exceed client expectations with innovative solutions.</a:t>
            </a:r>
            <a:endParaRPr lang="en-US" sz="1220" b="0" strike="noStrike" spc="-1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ts val="1457"/>
              </a:lnSpc>
            </a:pPr>
            <a:endParaRPr lang="en-US" sz="9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TextBox 14"/>
          <p:cNvSpPr/>
          <p:nvPr/>
        </p:nvSpPr>
        <p:spPr>
          <a:xfrm>
            <a:off x="5203800" y="2949120"/>
            <a:ext cx="2816280" cy="114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457200">
              <a:lnSpc>
                <a:spcPts val="2591"/>
              </a:lnSpc>
            </a:pPr>
            <a:r>
              <a:rPr lang="en-US" sz="2150" b="0" strike="noStrike" spc="-9">
                <a:solidFill>
                  <a:srgbClr val="FFFFFF"/>
                </a:solidFill>
                <a:latin typeface="Alata"/>
                <a:ea typeface="Alata"/>
              </a:rPr>
              <a:t>VISION </a:t>
            </a:r>
            <a:endParaRPr lang="en-US" sz="2150" b="0" strike="noStrike" spc="-1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ts val="1704"/>
              </a:lnSpc>
            </a:pPr>
            <a:r>
              <a:rPr lang="en-US" sz="1420" b="0" strike="noStrike" spc="-7">
                <a:solidFill>
                  <a:srgbClr val="FFFFFF"/>
                </a:solidFill>
                <a:latin typeface="Alata"/>
                <a:ea typeface="Alata"/>
              </a:rPr>
              <a:t>Use technology to revolutionize industries and enhance lives</a:t>
            </a:r>
            <a:endParaRPr lang="en-US" sz="1420" b="0" strike="noStrike" spc="-1">
              <a:solidFill>
                <a:srgbClr val="FFFFFF"/>
              </a:solidFill>
              <a:latin typeface="Arial"/>
            </a:endParaRPr>
          </a:p>
          <a:p>
            <a:pPr algn="ctr" defTabSz="457200">
              <a:lnSpc>
                <a:spcPts val="1335"/>
              </a:lnSpc>
            </a:pPr>
            <a:endParaRPr lang="en-US" sz="9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object 3"/>
          <p:cNvPicPr/>
          <p:nvPr/>
        </p:nvPicPr>
        <p:blipFill>
          <a:blip r:embed="rId2"/>
          <a:stretch/>
        </p:blipFill>
        <p:spPr>
          <a:xfrm>
            <a:off x="0" y="-14760"/>
            <a:ext cx="8485560" cy="5053680"/>
          </a:xfrm>
          <a:prstGeom prst="rect">
            <a:avLst/>
          </a:prstGeom>
          <a:ln w="0">
            <a:noFill/>
          </a:ln>
        </p:spPr>
      </p:pic>
      <p:sp>
        <p:nvSpPr>
          <p:cNvPr id="220" name="TextBox 1"/>
          <p:cNvSpPr/>
          <p:nvPr/>
        </p:nvSpPr>
        <p:spPr>
          <a:xfrm>
            <a:off x="535320" y="1129320"/>
            <a:ext cx="413964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C000"/>
                </a:solidFill>
                <a:latin typeface="Arial"/>
                <a:ea typeface="Arial"/>
              </a:rPr>
              <a:t>PROBLEM IDENTIFICATION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TextBox 2"/>
          <p:cNvSpPr/>
          <p:nvPr/>
        </p:nvSpPr>
        <p:spPr>
          <a:xfrm>
            <a:off x="535320" y="1630800"/>
            <a:ext cx="472860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Talent Retention Issue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E-commerce Skill Gap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Profitability Challenges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Client Satisfaction Gap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TextBox 3"/>
          <p:cNvSpPr/>
          <p:nvPr/>
        </p:nvSpPr>
        <p:spPr>
          <a:xfrm>
            <a:off x="5004000" y="1129320"/>
            <a:ext cx="4139640" cy="22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C000"/>
                </a:solidFill>
                <a:latin typeface="Arial"/>
                <a:ea typeface="Arial"/>
              </a:rPr>
              <a:t>PROJECT OBJECTIVES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Automated Workflow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Monitor Performance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Use AI Insights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F5F5F5"/>
              </a:buClr>
              <a:buFont typeface="Wingdings" charset="2"/>
              <a:buChar char="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  <a:ea typeface="Arial"/>
              </a:rPr>
              <a:t>Upskill Employees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Box 4"/>
          <p:cNvSpPr/>
          <p:nvPr/>
        </p:nvSpPr>
        <p:spPr>
          <a:xfrm>
            <a:off x="259560" y="733320"/>
            <a:ext cx="562212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211">
                <a:solidFill>
                  <a:srgbClr val="FFCF01"/>
                </a:solidFill>
                <a:latin typeface="Arial"/>
                <a:ea typeface="Arial"/>
              </a:rPr>
              <a:t>INFORMATION GATHERING TOOLS:</a:t>
            </a:r>
            <a:endParaRPr lang="en-US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TextBox 25"/>
          <p:cNvSpPr/>
          <p:nvPr/>
        </p:nvSpPr>
        <p:spPr>
          <a:xfrm>
            <a:off x="259560" y="1463760"/>
            <a:ext cx="3150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B0F0"/>
                </a:solidFill>
                <a:uFillTx/>
                <a:latin typeface="Verdana"/>
                <a:ea typeface="Verdana"/>
              </a:rPr>
              <a:t>On-Site Observation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TextBox 29"/>
          <p:cNvSpPr/>
          <p:nvPr/>
        </p:nvSpPr>
        <p:spPr>
          <a:xfrm>
            <a:off x="453240" y="1953360"/>
            <a:ext cx="4419720" cy="153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65040" indent="-343080">
              <a:lnSpc>
                <a:spcPct val="150000"/>
              </a:lnSpc>
              <a:spcBef>
                <a:spcPts val="136"/>
              </a:spcBef>
              <a:buClr>
                <a:srgbClr val="F5F5F5"/>
              </a:buClr>
              <a:buFont typeface="Wingdings" charset="2"/>
              <a:buChar char=""/>
            </a:pPr>
            <a:r>
              <a:rPr lang="en-US" sz="1200" b="0" strike="noStrike" spc="111">
                <a:solidFill>
                  <a:schemeClr val="dk1"/>
                </a:solidFill>
                <a:latin typeface="Times New Roman"/>
                <a:ea typeface="Arial"/>
              </a:rPr>
              <a:t>Work</a:t>
            </a:r>
            <a:r>
              <a:rPr lang="en-US" sz="1200" b="0" strike="noStrike" spc="-290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69">
                <a:solidFill>
                  <a:schemeClr val="dk1"/>
                </a:solidFill>
                <a:latin typeface="Times New Roman"/>
                <a:ea typeface="Arial"/>
              </a:rPr>
              <a:t>Environment</a:t>
            </a:r>
            <a:r>
              <a:rPr lang="en-US" sz="1200" b="0" strike="noStrike" spc="-287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97">
                <a:solidFill>
                  <a:schemeClr val="dk1"/>
                </a:solidFill>
                <a:latin typeface="Times New Roman"/>
                <a:ea typeface="Arial"/>
              </a:rPr>
              <a:t>and</a:t>
            </a:r>
            <a:r>
              <a:rPr lang="en-US" sz="1200" b="0" strike="noStrike" spc="-287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38">
                <a:solidFill>
                  <a:schemeClr val="dk1"/>
                </a:solidFill>
                <a:latin typeface="Times New Roman"/>
                <a:ea typeface="Arial"/>
              </a:rPr>
              <a:t>Culture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365040" indent="-343080">
              <a:lnSpc>
                <a:spcPct val="150000"/>
              </a:lnSpc>
              <a:spcBef>
                <a:spcPts val="136"/>
              </a:spcBef>
              <a:buClr>
                <a:srgbClr val="F5F5F5"/>
              </a:buClr>
              <a:buFont typeface="Wingdings" charset="2"/>
              <a:buChar char=""/>
            </a:pPr>
            <a:r>
              <a:rPr lang="en-US" sz="1200" b="0" strike="noStrike" spc="72">
                <a:solidFill>
                  <a:schemeClr val="dk1"/>
                </a:solidFill>
                <a:latin typeface="Times New Roman"/>
                <a:ea typeface="Arial"/>
              </a:rPr>
              <a:t>Employee </a:t>
            </a:r>
            <a:r>
              <a:rPr lang="en-US" sz="1200" b="0" strike="noStrike" spc="-287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-12">
                <a:solidFill>
                  <a:schemeClr val="dk1"/>
                </a:solidFill>
                <a:latin typeface="Times New Roman"/>
                <a:ea typeface="Arial"/>
              </a:rPr>
              <a:t>Interactions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365040" indent="-343080">
              <a:lnSpc>
                <a:spcPct val="150000"/>
              </a:lnSpc>
              <a:spcBef>
                <a:spcPts val="136"/>
              </a:spcBef>
              <a:buClr>
                <a:srgbClr val="F5F5F5"/>
              </a:buClr>
              <a:buFont typeface="Wingdings" charset="2"/>
              <a:buChar char=""/>
            </a:pP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Use</a:t>
            </a:r>
            <a:r>
              <a:rPr lang="en-US" sz="1200" b="0" strike="noStrike" spc="-245">
                <a:solidFill>
                  <a:schemeClr val="dk1"/>
                </a:solidFill>
                <a:latin typeface="Times New Roman"/>
                <a:ea typeface="Arial"/>
              </a:rPr>
              <a:t>    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of</a:t>
            </a:r>
            <a:r>
              <a:rPr lang="en-US" sz="1200" b="0" strike="noStrike" spc="-242">
                <a:solidFill>
                  <a:schemeClr val="dk1"/>
                </a:solidFill>
                <a:latin typeface="Times New Roman"/>
                <a:ea typeface="Arial"/>
              </a:rPr>
              <a:t>    </a:t>
            </a:r>
            <a:r>
              <a:rPr lang="en-US" sz="1200" b="0" strike="noStrike" spc="49">
                <a:solidFill>
                  <a:schemeClr val="dk1"/>
                </a:solidFill>
                <a:latin typeface="Times New Roman"/>
                <a:ea typeface="Arial"/>
              </a:rPr>
              <a:t>Technology</a:t>
            </a:r>
            <a:r>
              <a:rPr lang="en-US" sz="1200" b="0" strike="noStrike" spc="-242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97">
                <a:solidFill>
                  <a:schemeClr val="dk1"/>
                </a:solidFill>
                <a:latin typeface="Times New Roman"/>
                <a:ea typeface="Arial"/>
              </a:rPr>
              <a:t>and</a:t>
            </a:r>
            <a:r>
              <a:rPr lang="en-US" sz="1200" b="0" strike="noStrike" spc="-242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-12">
                <a:solidFill>
                  <a:schemeClr val="dk1"/>
                </a:solidFill>
                <a:latin typeface="Times New Roman"/>
                <a:ea typeface="Arial"/>
              </a:rPr>
              <a:t>Tools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365040" indent="-343080">
              <a:lnSpc>
                <a:spcPct val="150000"/>
              </a:lnSpc>
              <a:spcBef>
                <a:spcPts val="136"/>
              </a:spcBef>
              <a:buClr>
                <a:srgbClr val="F5F5F5"/>
              </a:buClr>
              <a:buFont typeface="Wingdings" charset="2"/>
              <a:buChar char=""/>
            </a:pPr>
            <a:r>
              <a:rPr lang="en-US" sz="1200" b="0" strike="noStrike" spc="43">
                <a:solidFill>
                  <a:schemeClr val="dk1"/>
                </a:solidFill>
                <a:latin typeface="Times New Roman"/>
                <a:ea typeface="Arial"/>
              </a:rPr>
              <a:t>Productivity </a:t>
            </a:r>
            <a:r>
              <a:rPr lang="en-US" sz="1200" b="0" strike="noStrike" spc="-276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-12">
                <a:solidFill>
                  <a:schemeClr val="dk1"/>
                </a:solidFill>
                <a:latin typeface="Times New Roman"/>
                <a:ea typeface="Arial"/>
              </a:rPr>
              <a:t>Levels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365040" indent="-343080">
              <a:lnSpc>
                <a:spcPct val="150000"/>
              </a:lnSpc>
              <a:spcBef>
                <a:spcPts val="136"/>
              </a:spcBef>
              <a:buClr>
                <a:srgbClr val="F5F5F5"/>
              </a:buClr>
              <a:buFont typeface="Wingdings" charset="2"/>
              <a:buChar char=""/>
            </a:pP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Training</a:t>
            </a:r>
            <a:r>
              <a:rPr lang="en-US" sz="1200" b="0" strike="noStrike" spc="-177">
                <a:solidFill>
                  <a:schemeClr val="dk1"/>
                </a:solidFill>
                <a:latin typeface="Times New Roman"/>
                <a:ea typeface="Arial"/>
              </a:rPr>
              <a:t>   </a:t>
            </a:r>
            <a:r>
              <a:rPr lang="en-US" sz="1200" b="0" strike="noStrike" spc="97">
                <a:solidFill>
                  <a:schemeClr val="dk1"/>
                </a:solidFill>
                <a:latin typeface="Times New Roman"/>
                <a:ea typeface="Arial"/>
              </a:rPr>
              <a:t>and</a:t>
            </a:r>
            <a:r>
              <a:rPr lang="en-US" sz="1200" b="0" strike="noStrike" spc="-171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69">
                <a:solidFill>
                  <a:schemeClr val="dk1"/>
                </a:solidFill>
                <a:latin typeface="Times New Roman"/>
                <a:ea typeface="Arial"/>
              </a:rPr>
              <a:t>Development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TextBox 33"/>
          <p:cNvSpPr/>
          <p:nvPr/>
        </p:nvSpPr>
        <p:spPr>
          <a:xfrm>
            <a:off x="3854520" y="1446840"/>
            <a:ext cx="5922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B0F0"/>
                </a:solidFill>
                <a:uFillTx/>
                <a:latin typeface="Verdana"/>
                <a:ea typeface="Verdana"/>
              </a:rPr>
              <a:t>Key Points from the Interview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7" name="object 5"/>
          <p:cNvPicPr/>
          <p:nvPr/>
        </p:nvPicPr>
        <p:blipFill>
          <a:blip r:embed="rId2"/>
          <a:stretch/>
        </p:blipFill>
        <p:spPr>
          <a:xfrm flipH="1">
            <a:off x="360" y="3605760"/>
            <a:ext cx="1550160" cy="15375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37"/>
          <p:cNvSpPr/>
          <p:nvPr/>
        </p:nvSpPr>
        <p:spPr>
          <a:xfrm>
            <a:off x="3832200" y="1868760"/>
            <a:ext cx="4312440" cy="25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"/>
            </a:pPr>
            <a:r>
              <a:rPr lang="en-US" sz="1400" b="1" strike="noStrike" spc="-1">
                <a:solidFill>
                  <a:schemeClr val="dk1"/>
                </a:solidFill>
                <a:latin typeface="Times New Roman"/>
                <a:ea typeface="Arial"/>
              </a:rPr>
              <a:t>Target Customers</a:t>
            </a:r>
            <a:r>
              <a:rPr lang="en-US" sz="1200" b="1" strike="noStrike" spc="-1">
                <a:solidFill>
                  <a:schemeClr val="dk1"/>
                </a:solidFill>
                <a:latin typeface="Times New Roman"/>
                <a:ea typeface="Arial"/>
              </a:rPr>
              <a:t>: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 Focus on global e-commerce sellers (Amazon, eBay, Walmart, etc.).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"/>
            </a:pPr>
            <a:r>
              <a:rPr lang="en-US" sz="1400" b="1" strike="noStrike" spc="-1">
                <a:solidFill>
                  <a:schemeClr val="dk1"/>
                </a:solidFill>
                <a:latin typeface="Times New Roman"/>
                <a:ea typeface="Arial"/>
              </a:rPr>
              <a:t>Expanding Brand:</a:t>
            </a:r>
            <a:r>
              <a:rPr lang="en-US" sz="1400" b="0" strike="noStrike" spc="-1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Growth from 3 to 45 employees with 100+ international clients</a:t>
            </a:r>
            <a:r>
              <a:rPr lang="en-US" sz="1400" b="0" strike="noStrike" spc="-1">
                <a:solidFill>
                  <a:schemeClr val="dk1"/>
                </a:solidFill>
                <a:latin typeface="Times New Roman"/>
                <a:ea typeface="Arial"/>
              </a:rPr>
              <a:t>.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"/>
            </a:pPr>
            <a:r>
              <a:rPr lang="en-US" sz="1400" b="1" strike="noStrike" spc="-1">
                <a:solidFill>
                  <a:schemeClr val="dk1"/>
                </a:solidFill>
                <a:latin typeface="Times New Roman"/>
                <a:ea typeface="Arial"/>
              </a:rPr>
              <a:t>Building Brand Awareness:</a:t>
            </a:r>
            <a:r>
              <a:rPr lang="en-US" sz="1400" b="0" strike="noStrike" spc="-1">
                <a:solidFill>
                  <a:schemeClr val="dk1"/>
                </a:solidFill>
                <a:latin typeface="Times New Roman"/>
                <a:ea typeface="Arial"/>
              </a:rPr>
              <a:t> 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Uses AI tools, client referrals, and quality service to grow globally.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"/>
            </a:pPr>
            <a:r>
              <a:rPr lang="en-US" sz="1400" b="1" strike="noStrike" spc="-1">
                <a:solidFill>
                  <a:schemeClr val="dk1"/>
                </a:solidFill>
                <a:latin typeface="Times New Roman"/>
                <a:ea typeface="Arial"/>
              </a:rPr>
              <a:t>Challenges</a:t>
            </a:r>
            <a:r>
              <a:rPr lang="en-US" sz="1200" b="1" strike="noStrike" spc="-1">
                <a:solidFill>
                  <a:schemeClr val="dk1"/>
                </a:solidFill>
                <a:latin typeface="Times New Roman"/>
                <a:ea typeface="Arial"/>
              </a:rPr>
              <a:t>: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 Lack of skilled </a:t>
            </a:r>
            <a:r>
              <a:rPr lang="en-US" sz="1100" b="0" strike="noStrike" spc="-1">
                <a:solidFill>
                  <a:schemeClr val="dk1"/>
                </a:solidFill>
                <a:latin typeface="Times New Roman"/>
                <a:ea typeface="Arial"/>
              </a:rPr>
              <a:t>workforce</a:t>
            </a:r>
            <a:r>
              <a:rPr lang="en-US" sz="1200" b="0" strike="noStrike" spc="-1">
                <a:solidFill>
                  <a:schemeClr val="dk1"/>
                </a:solidFill>
                <a:latin typeface="Times New Roman"/>
                <a:ea typeface="Arial"/>
              </a:rPr>
              <a:t> in Rajshahi solved through internships and training.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83F"/>
            </a:gs>
            <a:gs pos="100000">
              <a:srgbClr val="0021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278640" y="748080"/>
            <a:ext cx="8629920" cy="979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57200" indent="-304920">
              <a:lnSpc>
                <a:spcPct val="150000"/>
              </a:lnSpc>
              <a:buClr>
                <a:srgbClr val="F5F5F5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Verdana"/>
                <a:ea typeface="Verdana"/>
              </a:rPr>
              <a:t>We surveyed about twenty-three employees of Tech Rajshahi Ltd. Via </a:t>
            </a:r>
            <a:r>
              <a:rPr lang="en-US" sz="1200" b="0" strike="noStrike" spc="-12">
                <a:solidFill>
                  <a:schemeClr val="dk1"/>
                </a:solidFill>
                <a:latin typeface="Verdana"/>
                <a:ea typeface="Verdana"/>
              </a:rPr>
              <a:t>Google </a:t>
            </a:r>
            <a:r>
              <a:rPr lang="en-US" sz="1200" b="0" strike="noStrike" spc="43">
                <a:solidFill>
                  <a:schemeClr val="dk1"/>
                </a:solidFill>
                <a:latin typeface="Verdana"/>
                <a:ea typeface="Verdana"/>
              </a:rPr>
              <a:t>Forms</a:t>
            </a:r>
            <a:r>
              <a:rPr lang="en-US" sz="1200" b="0" strike="noStrike" spc="-1">
                <a:solidFill>
                  <a:schemeClr val="dk1"/>
                </a:solidFill>
                <a:latin typeface="Verdana"/>
                <a:ea typeface="Verdana"/>
              </a:rPr>
              <a:t> </a:t>
            </a:r>
            <a:r>
              <a:rPr lang="en-US" sz="1200" b="0" strike="noStrike" spc="63">
                <a:solidFill>
                  <a:schemeClr val="dk1"/>
                </a:solidFill>
                <a:latin typeface="Verdana"/>
                <a:ea typeface="Verdana"/>
              </a:rPr>
              <a:t>on </a:t>
            </a:r>
            <a:r>
              <a:rPr lang="en-US" sz="1200" b="0" strike="noStrike" spc="-12">
                <a:solidFill>
                  <a:schemeClr val="dk1"/>
                </a:solidFill>
                <a:latin typeface="Verdana"/>
                <a:ea typeface="Verdana"/>
              </a:rPr>
              <a:t>various topics, </a:t>
            </a:r>
            <a:r>
              <a:rPr lang="en-US" sz="1200" b="0" strike="noStrike" spc="69">
                <a:solidFill>
                  <a:schemeClr val="dk1"/>
                </a:solidFill>
                <a:latin typeface="Verdana"/>
                <a:ea typeface="Verdana"/>
              </a:rPr>
              <a:t>including </a:t>
            </a:r>
            <a:r>
              <a:rPr lang="en-US" sz="1200" b="0" strike="noStrike" spc="-26">
                <a:solidFill>
                  <a:schemeClr val="dk1"/>
                </a:solidFill>
                <a:latin typeface="Verdana"/>
                <a:ea typeface="Verdana"/>
              </a:rPr>
              <a:t>job </a:t>
            </a:r>
            <a:r>
              <a:rPr lang="en-US" sz="1200" b="0" strike="noStrike" spc="-12">
                <a:solidFill>
                  <a:schemeClr val="dk1"/>
                </a:solidFill>
                <a:latin typeface="Verdana"/>
                <a:ea typeface="Verdana"/>
              </a:rPr>
              <a:t>satisfaction, work </a:t>
            </a:r>
            <a:r>
              <a:rPr lang="en-US" sz="1200" b="0" strike="noStrike" spc="-21">
                <a:solidFill>
                  <a:schemeClr val="dk1"/>
                </a:solidFill>
                <a:latin typeface="Verdana"/>
                <a:ea typeface="Verdana"/>
              </a:rPr>
              <a:t>life </a:t>
            </a:r>
            <a:r>
              <a:rPr lang="en-US" sz="1200" b="0" strike="noStrike" spc="-12">
                <a:solidFill>
                  <a:schemeClr val="dk1"/>
                </a:solidFill>
                <a:latin typeface="Verdana"/>
                <a:ea typeface="Verdana"/>
              </a:rPr>
              <a:t>balance, </a:t>
            </a:r>
            <a:r>
              <a:rPr lang="en-US" sz="1200" b="0" strike="noStrike" spc="77">
                <a:solidFill>
                  <a:schemeClr val="dk1"/>
                </a:solidFill>
                <a:latin typeface="Verdana"/>
                <a:ea typeface="Verdana"/>
              </a:rPr>
              <a:t>and management etc. and the statistics are-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Box 1"/>
          <p:cNvSpPr/>
          <p:nvPr/>
        </p:nvSpPr>
        <p:spPr>
          <a:xfrm>
            <a:off x="3049560" y="143280"/>
            <a:ext cx="64674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C000"/>
                </a:solidFill>
                <a:latin typeface="Arial"/>
                <a:ea typeface="Arial"/>
              </a:rPr>
              <a:t>QUESTIONARRIES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1" name="Picture 3" descr="A graph with purple rectangles&#10;&#10;AI-generated content may be incorrect."/>
          <p:cNvPicPr/>
          <p:nvPr/>
        </p:nvPicPr>
        <p:blipFill>
          <a:blip r:embed="rId2"/>
          <a:stretch/>
        </p:blipFill>
        <p:spPr>
          <a:xfrm>
            <a:off x="478440" y="1728000"/>
            <a:ext cx="2570760" cy="131472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6" descr="A graph with purple squares&#10;&#10;AI-generated content may be incorrect."/>
          <p:cNvPicPr/>
          <p:nvPr/>
        </p:nvPicPr>
        <p:blipFill>
          <a:blip r:embed="rId3"/>
          <a:stretch/>
        </p:blipFill>
        <p:spPr>
          <a:xfrm>
            <a:off x="6190560" y="1728000"/>
            <a:ext cx="2570760" cy="136908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9" descr="A pie chart with text&#10;&#10;AI-generated content may be incorrect."/>
          <p:cNvPicPr/>
          <p:nvPr/>
        </p:nvPicPr>
        <p:blipFill>
          <a:blip r:embed="rId4"/>
          <a:stretch/>
        </p:blipFill>
        <p:spPr>
          <a:xfrm>
            <a:off x="3457440" y="3461040"/>
            <a:ext cx="2433600" cy="155484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18" descr="A diagram of a pie chart&#10;&#10;AI-generated content may be incorrect."/>
          <p:cNvPicPr/>
          <p:nvPr/>
        </p:nvPicPr>
        <p:blipFill>
          <a:blip r:embed="rId5"/>
          <a:stretch/>
        </p:blipFill>
        <p:spPr>
          <a:xfrm>
            <a:off x="6190560" y="3440520"/>
            <a:ext cx="2612520" cy="157500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20" descr="A graph with purple squares&#10;&#10;AI-generated content may be incorrect."/>
          <p:cNvPicPr/>
          <p:nvPr/>
        </p:nvPicPr>
        <p:blipFill>
          <a:blip r:embed="rId6"/>
          <a:stretch/>
        </p:blipFill>
        <p:spPr>
          <a:xfrm>
            <a:off x="3359160" y="1728000"/>
            <a:ext cx="2531520" cy="136908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22" descr="A graph with purple squares&#10;&#10;AI-generated content may be incorrect."/>
          <p:cNvPicPr/>
          <p:nvPr/>
        </p:nvPicPr>
        <p:blipFill>
          <a:blip r:embed="rId7"/>
          <a:stretch/>
        </p:blipFill>
        <p:spPr>
          <a:xfrm>
            <a:off x="478440" y="3461040"/>
            <a:ext cx="2570760" cy="155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971360" y="20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1" strike="noStrike" spc="-211">
                <a:solidFill>
                  <a:srgbClr val="FFCF01"/>
                </a:solidFill>
                <a:latin typeface="Alata"/>
                <a:ea typeface="Alata"/>
              </a:rPr>
              <a:t>TOOLS </a:t>
            </a:r>
            <a:r>
              <a:rPr lang="en-US" sz="2800" b="1" strike="noStrike" spc="-160">
                <a:solidFill>
                  <a:srgbClr val="FFCF01"/>
                </a:solidFill>
                <a:latin typeface="Alata"/>
                <a:ea typeface="Alata"/>
              </a:rPr>
              <a:t> OF </a:t>
            </a:r>
            <a:r>
              <a:rPr lang="en-US" sz="2800" b="1" strike="noStrike" spc="-270">
                <a:solidFill>
                  <a:srgbClr val="FFCF01"/>
                </a:solidFill>
                <a:latin typeface="Alata"/>
                <a:ea typeface="Alata"/>
              </a:rPr>
              <a:t> </a:t>
            </a:r>
            <a:r>
              <a:rPr lang="en-US" sz="2800" b="1" strike="noStrike" spc="-145">
                <a:solidFill>
                  <a:srgbClr val="FFCF01"/>
                </a:solidFill>
                <a:latin typeface="Alata"/>
                <a:ea typeface="Alata"/>
              </a:rPr>
              <a:t>STRUCTURED </a:t>
            </a:r>
            <a:r>
              <a:rPr lang="en-US" sz="2800" b="1" strike="noStrike" spc="-120">
                <a:solidFill>
                  <a:srgbClr val="FFCF01"/>
                </a:solidFill>
                <a:latin typeface="Alata"/>
                <a:ea typeface="Alata"/>
              </a:rPr>
              <a:t>ANALYSIS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42"/>
          <p:cNvSpPr/>
          <p:nvPr/>
        </p:nvSpPr>
        <p:spPr>
          <a:xfrm>
            <a:off x="2706705" y="854519"/>
            <a:ext cx="3730589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FLOW DIAGRAM (DFD)</a:t>
            </a:r>
            <a:endParaRPr lang="en-US" sz="1600" b="0" strike="noStrike" spc="-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9" name="TextBox 47"/>
          <p:cNvSpPr/>
          <p:nvPr/>
        </p:nvSpPr>
        <p:spPr>
          <a:xfrm>
            <a:off x="1322280" y="1286280"/>
            <a:ext cx="70876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Verdana"/>
                <a:ea typeface="Verdana"/>
              </a:rPr>
              <a:t>A visual representation of data flow between the processes of a system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0" name="Picture 49"/>
          <p:cNvPicPr/>
          <p:nvPr/>
        </p:nvPicPr>
        <p:blipFill>
          <a:blip r:embed="rId2"/>
          <a:stretch/>
        </p:blipFill>
        <p:spPr>
          <a:xfrm>
            <a:off x="1322280" y="1748160"/>
            <a:ext cx="6622200" cy="3279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40"/>
          <p:cNvPicPr/>
          <p:nvPr/>
        </p:nvPicPr>
        <p:blipFill>
          <a:blip r:embed="rId2"/>
          <a:stretch/>
        </p:blipFill>
        <p:spPr>
          <a:xfrm>
            <a:off x="1392921" y="1184931"/>
            <a:ext cx="6828479" cy="3769560"/>
          </a:xfrm>
          <a:prstGeom prst="rect">
            <a:avLst/>
          </a:prstGeom>
          <a:ln w="0">
            <a:noFill/>
          </a:ln>
        </p:spPr>
      </p:pic>
      <p:sp>
        <p:nvSpPr>
          <p:cNvPr id="242" name="TextBox 241"/>
          <p:cNvSpPr txBox="1"/>
          <p:nvPr/>
        </p:nvSpPr>
        <p:spPr>
          <a:xfrm>
            <a:off x="2072160" y="42300"/>
            <a:ext cx="6828480" cy="590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1" strike="noStrike" spc="-211" dirty="0">
                <a:solidFill>
                  <a:srgbClr val="FFCF01"/>
                </a:solidFill>
                <a:latin typeface="Alata"/>
                <a:ea typeface="Alata"/>
              </a:rPr>
              <a:t>TOOLS </a:t>
            </a:r>
            <a:r>
              <a:rPr lang="en-US" sz="2800" b="1" strike="noStrike" spc="-160" dirty="0">
                <a:solidFill>
                  <a:srgbClr val="FFCF01"/>
                </a:solidFill>
                <a:latin typeface="Alata"/>
                <a:ea typeface="Alata"/>
              </a:rPr>
              <a:t> OF </a:t>
            </a:r>
            <a:r>
              <a:rPr lang="en-US" sz="2800" b="1" strike="noStrike" spc="-270" dirty="0">
                <a:solidFill>
                  <a:srgbClr val="FFCF01"/>
                </a:solidFill>
                <a:latin typeface="Alata"/>
                <a:ea typeface="Alata"/>
              </a:rPr>
              <a:t> </a:t>
            </a:r>
            <a:r>
              <a:rPr lang="en-US" sz="2800" b="1" strike="noStrike" spc="-145" dirty="0">
                <a:solidFill>
                  <a:srgbClr val="FFCF01"/>
                </a:solidFill>
                <a:latin typeface="Alata"/>
                <a:ea typeface="Alata"/>
              </a:rPr>
              <a:t>STRUCTURED </a:t>
            </a:r>
            <a:r>
              <a:rPr lang="en-US" sz="2800" b="1" strike="noStrike" spc="-120" dirty="0">
                <a:solidFill>
                  <a:srgbClr val="FFCF01"/>
                </a:solidFill>
                <a:latin typeface="Alata"/>
                <a:ea typeface="Alata"/>
              </a:rPr>
              <a:t>ANALYSIS</a:t>
            </a: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2784960" y="531797"/>
            <a:ext cx="2701440" cy="54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400" b="1" strike="noStrike" spc="-1" dirty="0">
                <a:solidFill>
                  <a:srgbClr val="00B0F0"/>
                </a:solidFill>
                <a:latin typeface="Times New Roman Bold"/>
                <a:ea typeface="Times New Roman Bold"/>
              </a:rPr>
              <a:t>                DECISION TREE(DT)</a:t>
            </a:r>
            <a:endParaRPr lang="en-US" sz="1400" b="0" strike="noStrike" spc="-1" dirty="0">
              <a:solidFill>
                <a:srgbClr val="FFFFFF"/>
              </a:solidFill>
              <a:latin typeface="Arial"/>
            </a:endParaRPr>
          </a:p>
          <a:p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2523E-0D26-E47E-EBED-08A2C0309750}"/>
              </a:ext>
            </a:extLst>
          </p:cNvPr>
          <p:cNvSpPr txBox="1"/>
          <p:nvPr/>
        </p:nvSpPr>
        <p:spPr>
          <a:xfrm>
            <a:off x="2854222" y="892543"/>
            <a:ext cx="3435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logical representation of the system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468"/>
          <p:cNvSpPr/>
          <p:nvPr/>
        </p:nvSpPr>
        <p:spPr>
          <a:xfrm>
            <a:off x="2919240" y="270000"/>
            <a:ext cx="64674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C000"/>
                </a:solidFill>
                <a:latin typeface="Arial"/>
                <a:ea typeface="Arial"/>
              </a:rPr>
              <a:t>FEASIBILITY STUDY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object 31"/>
          <p:cNvSpPr/>
          <p:nvPr/>
        </p:nvSpPr>
        <p:spPr>
          <a:xfrm>
            <a:off x="0" y="1120320"/>
            <a:ext cx="2942640" cy="399600"/>
          </a:xfrm>
          <a:custGeom>
            <a:avLst/>
            <a:gdLst>
              <a:gd name="textAreaLeft" fmla="*/ 0 w 2942640"/>
              <a:gd name="textAreaRight" fmla="*/ 2943000 w 29426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5278120" h="1286510">
                <a:moveTo>
                  <a:pt x="5277724" y="1285899"/>
                </a:moveTo>
                <a:lnTo>
                  <a:pt x="0" y="1285896"/>
                </a:lnTo>
                <a:lnTo>
                  <a:pt x="385760" y="642945"/>
                </a:lnTo>
                <a:lnTo>
                  <a:pt x="0" y="0"/>
                </a:lnTo>
                <a:lnTo>
                  <a:pt x="5277724" y="0"/>
                </a:lnTo>
                <a:lnTo>
                  <a:pt x="4891970" y="642945"/>
                </a:lnTo>
                <a:lnTo>
                  <a:pt x="5277724" y="1285899"/>
                </a:lnTo>
                <a:close/>
              </a:path>
            </a:pathLst>
          </a:custGeom>
          <a:solidFill>
            <a:srgbClr val="FFCF0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35">
                <a:solidFill>
                  <a:srgbClr val="000000"/>
                </a:solidFill>
                <a:latin typeface="Verdana"/>
                <a:ea typeface="Arial"/>
              </a:rPr>
              <a:t>               Economic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object 31"/>
          <p:cNvSpPr/>
          <p:nvPr/>
        </p:nvSpPr>
        <p:spPr>
          <a:xfrm>
            <a:off x="3105720" y="1729440"/>
            <a:ext cx="2942640" cy="399600"/>
          </a:xfrm>
          <a:custGeom>
            <a:avLst/>
            <a:gdLst>
              <a:gd name="textAreaLeft" fmla="*/ 0 w 2942640"/>
              <a:gd name="textAreaRight" fmla="*/ 2943000 w 29426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5278120" h="1286510">
                <a:moveTo>
                  <a:pt x="5277724" y="1285899"/>
                </a:moveTo>
                <a:lnTo>
                  <a:pt x="0" y="1285896"/>
                </a:lnTo>
                <a:lnTo>
                  <a:pt x="385760" y="642945"/>
                </a:lnTo>
                <a:lnTo>
                  <a:pt x="0" y="0"/>
                </a:lnTo>
                <a:lnTo>
                  <a:pt x="5277724" y="0"/>
                </a:lnTo>
                <a:lnTo>
                  <a:pt x="4891970" y="642945"/>
                </a:lnTo>
                <a:lnTo>
                  <a:pt x="5277724" y="1285899"/>
                </a:lnTo>
                <a:close/>
              </a:path>
            </a:pathLst>
          </a:custGeom>
          <a:solidFill>
            <a:srgbClr val="FFCF0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35">
                <a:solidFill>
                  <a:srgbClr val="000000"/>
                </a:solidFill>
                <a:latin typeface="Verdana"/>
                <a:ea typeface="Arial"/>
              </a:rPr>
              <a:t>               Technical 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object 31"/>
          <p:cNvSpPr/>
          <p:nvPr/>
        </p:nvSpPr>
        <p:spPr>
          <a:xfrm>
            <a:off x="6201000" y="2171520"/>
            <a:ext cx="2942640" cy="399600"/>
          </a:xfrm>
          <a:custGeom>
            <a:avLst/>
            <a:gdLst>
              <a:gd name="textAreaLeft" fmla="*/ 0 w 2942640"/>
              <a:gd name="textAreaRight" fmla="*/ 2943000 w 2942640"/>
              <a:gd name="textAreaTop" fmla="*/ 0 h 399600"/>
              <a:gd name="textAreaBottom" fmla="*/ 399960 h 399600"/>
            </a:gdLst>
            <a:ahLst/>
            <a:cxnLst/>
            <a:rect l="textAreaLeft" t="textAreaTop" r="textAreaRight" b="textAreaBottom"/>
            <a:pathLst>
              <a:path w="5278120" h="1286510">
                <a:moveTo>
                  <a:pt x="5277724" y="1285899"/>
                </a:moveTo>
                <a:lnTo>
                  <a:pt x="0" y="1285896"/>
                </a:lnTo>
                <a:lnTo>
                  <a:pt x="385760" y="642945"/>
                </a:lnTo>
                <a:lnTo>
                  <a:pt x="0" y="0"/>
                </a:lnTo>
                <a:lnTo>
                  <a:pt x="5277724" y="0"/>
                </a:lnTo>
                <a:lnTo>
                  <a:pt x="4891970" y="642945"/>
                </a:lnTo>
                <a:lnTo>
                  <a:pt x="5277724" y="1285899"/>
                </a:lnTo>
                <a:close/>
              </a:path>
            </a:pathLst>
          </a:custGeom>
          <a:solidFill>
            <a:srgbClr val="FFCF0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400" b="1" strike="noStrike" spc="-92">
                <a:solidFill>
                  <a:srgbClr val="050717"/>
                </a:solidFill>
                <a:latin typeface="Verdana"/>
                <a:ea typeface="Arial"/>
              </a:rPr>
              <a:t>                    Behavioral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946"/>
          <p:cNvSpPr/>
          <p:nvPr/>
        </p:nvSpPr>
        <p:spPr>
          <a:xfrm>
            <a:off x="413640" y="1649160"/>
            <a:ext cx="23662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lvl="1" indent="-34308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Cost analysis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343080" lvl="2" indent="-34308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Profit estimation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343080" lvl="1" indent="-34308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Investment planning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5" name="TextBox 947"/>
          <p:cNvSpPr/>
          <p:nvPr/>
        </p:nvSpPr>
        <p:spPr>
          <a:xfrm rot="10800000" flipV="1">
            <a:off x="3106080" y="2261160"/>
            <a:ext cx="24274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Resource availability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Technology assessment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System customization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TextBox 948"/>
          <p:cNvSpPr/>
          <p:nvPr/>
        </p:nvSpPr>
        <p:spPr>
          <a:xfrm>
            <a:off x="6360120" y="2671200"/>
            <a:ext cx="21934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User attitude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Employee adaptation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Training requirements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Box 38"/>
          <p:cNvSpPr/>
          <p:nvPr/>
        </p:nvSpPr>
        <p:spPr>
          <a:xfrm>
            <a:off x="612720" y="322920"/>
            <a:ext cx="834408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b="0" strike="noStrike" spc="-111">
                <a:solidFill>
                  <a:srgbClr val="FFC000"/>
                </a:solidFill>
                <a:latin typeface="Verdana"/>
                <a:ea typeface="Verdana"/>
              </a:rPr>
              <a:t>Candidate</a:t>
            </a:r>
            <a:r>
              <a:rPr lang="en-US" sz="1900" b="0" strike="noStrike" spc="-216">
                <a:solidFill>
                  <a:srgbClr val="FFC000"/>
                </a:solidFill>
                <a:latin typeface="Verdana"/>
                <a:ea typeface="Verdana"/>
              </a:rPr>
              <a:t> </a:t>
            </a:r>
            <a:r>
              <a:rPr lang="en-US" sz="1900" b="0" strike="noStrike" spc="-185">
                <a:solidFill>
                  <a:srgbClr val="FFC000"/>
                </a:solidFill>
                <a:latin typeface="Verdana"/>
                <a:ea typeface="Verdana"/>
              </a:rPr>
              <a:t>System 1 : E</a:t>
            </a:r>
            <a:r>
              <a:rPr lang="en-US" sz="1900" b="0" strike="noStrike" spc="-97">
                <a:solidFill>
                  <a:srgbClr val="FFC000"/>
                </a:solidFill>
                <a:latin typeface="Verdana"/>
                <a:ea typeface="Verdana"/>
              </a:rPr>
              <a:t>nhanced</a:t>
            </a:r>
            <a:r>
              <a:rPr lang="en-US" sz="1900" b="0" strike="noStrike" spc="-216">
                <a:solidFill>
                  <a:srgbClr val="FFC000"/>
                </a:solidFill>
                <a:latin typeface="Verdana"/>
                <a:ea typeface="Verdana"/>
              </a:rPr>
              <a:t>  </a:t>
            </a:r>
            <a:r>
              <a:rPr lang="en-US" sz="1900" b="0" strike="noStrike" spc="-75">
                <a:solidFill>
                  <a:srgbClr val="FFC000"/>
                </a:solidFill>
                <a:latin typeface="Verdana"/>
                <a:ea typeface="Verdana"/>
              </a:rPr>
              <a:t>E-c</a:t>
            </a:r>
            <a:r>
              <a:rPr lang="en-US" sz="1900" b="0" strike="noStrike" spc="-106">
                <a:solidFill>
                  <a:srgbClr val="FFC000"/>
                </a:solidFill>
                <a:latin typeface="Verdana"/>
                <a:ea typeface="Verdana"/>
              </a:rPr>
              <a:t>ommerce</a:t>
            </a:r>
            <a:r>
              <a:rPr lang="en-US" sz="1900" b="0" strike="noStrike" spc="-205">
                <a:solidFill>
                  <a:srgbClr val="FFC000"/>
                </a:solidFill>
                <a:latin typeface="Verdana"/>
                <a:ea typeface="Verdana"/>
              </a:rPr>
              <a:t> </a:t>
            </a:r>
            <a:r>
              <a:rPr lang="en-US" sz="1900" b="0" strike="noStrike" spc="-145">
                <a:solidFill>
                  <a:srgbClr val="FFC000"/>
                </a:solidFill>
                <a:latin typeface="Verdana"/>
                <a:ea typeface="Verdana"/>
              </a:rPr>
              <a:t>Platform</a:t>
            </a:r>
            <a:r>
              <a:rPr lang="en-US" sz="1900" b="0" strike="noStrike" spc="-191">
                <a:solidFill>
                  <a:srgbClr val="FFC000"/>
                </a:solidFill>
                <a:latin typeface="Verdana"/>
                <a:ea typeface="Verdana"/>
              </a:rPr>
              <a:t> </a:t>
            </a:r>
            <a:r>
              <a:rPr lang="en-US" sz="1900" b="0" strike="noStrike" spc="-86">
                <a:solidFill>
                  <a:srgbClr val="FFC000"/>
                </a:solidFill>
                <a:latin typeface="Verdana"/>
                <a:ea typeface="Verdana"/>
              </a:rPr>
              <a:t>Integration</a:t>
            </a:r>
            <a:endParaRPr lang="en-US" sz="19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TextBox 43"/>
          <p:cNvSpPr/>
          <p:nvPr/>
        </p:nvSpPr>
        <p:spPr>
          <a:xfrm>
            <a:off x="724320" y="817920"/>
            <a:ext cx="566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Online Client Portal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TextBox 45"/>
          <p:cNvSpPr/>
          <p:nvPr/>
        </p:nvSpPr>
        <p:spPr>
          <a:xfrm>
            <a:off x="724320" y="1125720"/>
            <a:ext cx="566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98440" indent="-285840">
              <a:lnSpc>
                <a:spcPct val="100000"/>
              </a:lnSpc>
              <a:spcBef>
                <a:spcPts val="99"/>
              </a:spcBef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12">
                <a:solidFill>
                  <a:schemeClr val="dk1"/>
                </a:solidFill>
                <a:latin typeface="Verdana"/>
                <a:ea typeface="Arial"/>
              </a:rPr>
              <a:t>CRM</a:t>
            </a:r>
            <a:r>
              <a:rPr lang="en-US" sz="1400" b="0" strike="noStrike" spc="-197">
                <a:solidFill>
                  <a:schemeClr val="dk1"/>
                </a:solidFill>
                <a:latin typeface="Verdana"/>
                <a:ea typeface="Arial"/>
              </a:rPr>
              <a:t> </a:t>
            </a:r>
            <a:r>
              <a:rPr lang="en-US" sz="1400" b="0" strike="noStrike" spc="-92">
                <a:solidFill>
                  <a:schemeClr val="dk1"/>
                </a:solidFill>
                <a:latin typeface="Verdana"/>
                <a:ea typeface="Arial"/>
              </a:rPr>
              <a:t>Integration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TextBox 51"/>
          <p:cNvSpPr/>
          <p:nvPr/>
        </p:nvSpPr>
        <p:spPr>
          <a:xfrm>
            <a:off x="724320" y="1500480"/>
            <a:ext cx="566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98440" indent="-285840">
              <a:lnSpc>
                <a:spcPct val="100000"/>
              </a:lnSpc>
              <a:spcBef>
                <a:spcPts val="99"/>
              </a:spcBef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41">
                <a:solidFill>
                  <a:schemeClr val="dk1"/>
                </a:solidFill>
                <a:latin typeface="Verdana"/>
                <a:ea typeface="Arial"/>
              </a:rPr>
              <a:t>Basic</a:t>
            </a:r>
            <a:r>
              <a:rPr lang="en-US" sz="1400" b="0" strike="noStrike" spc="-165">
                <a:solidFill>
                  <a:schemeClr val="dk1"/>
                </a:solidFill>
                <a:latin typeface="Verdana"/>
                <a:ea typeface="Arial"/>
              </a:rPr>
              <a:t> </a:t>
            </a:r>
            <a:r>
              <a:rPr lang="en-US" sz="1400" b="0" strike="noStrike" spc="-41">
                <a:solidFill>
                  <a:schemeClr val="dk1"/>
                </a:solidFill>
                <a:latin typeface="Verdana"/>
                <a:ea typeface="Arial"/>
              </a:rPr>
              <a:t>Automation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TextBox 53"/>
          <p:cNvSpPr/>
          <p:nvPr/>
        </p:nvSpPr>
        <p:spPr>
          <a:xfrm>
            <a:off x="675000" y="2293920"/>
            <a:ext cx="880848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b="0" strike="noStrike" spc="-126">
                <a:solidFill>
                  <a:srgbClr val="FFC000"/>
                </a:solidFill>
                <a:latin typeface="Verdana"/>
                <a:ea typeface="Verdana"/>
              </a:rPr>
              <a:t>Candidate</a:t>
            </a:r>
            <a:r>
              <a:rPr lang="en-US" sz="1900" b="0" strike="noStrike" spc="-205">
                <a:solidFill>
                  <a:srgbClr val="FFC000"/>
                </a:solidFill>
                <a:latin typeface="Verdana"/>
                <a:ea typeface="Verdana"/>
              </a:rPr>
              <a:t> </a:t>
            </a:r>
            <a:r>
              <a:rPr lang="en-US" sz="1900" b="0" strike="noStrike" spc="-191">
                <a:solidFill>
                  <a:srgbClr val="FFC000"/>
                </a:solidFill>
                <a:latin typeface="Verdana"/>
                <a:ea typeface="Verdana"/>
              </a:rPr>
              <a:t>System </a:t>
            </a:r>
            <a:r>
              <a:rPr lang="en-US" sz="1900" b="0" strike="noStrike" spc="-205">
                <a:solidFill>
                  <a:srgbClr val="FFC000"/>
                </a:solidFill>
                <a:latin typeface="Verdana"/>
                <a:ea typeface="Verdana"/>
              </a:rPr>
              <a:t>2</a:t>
            </a:r>
            <a:r>
              <a:rPr lang="en-US" sz="1900" b="0" strike="noStrike" spc="-537">
                <a:solidFill>
                  <a:srgbClr val="FFC000"/>
                </a:solidFill>
                <a:latin typeface="Verdana"/>
                <a:ea typeface="Verdana"/>
              </a:rPr>
              <a:t>  </a:t>
            </a:r>
            <a:r>
              <a:rPr lang="en-US" sz="1900" b="0" strike="noStrike" spc="-202">
                <a:solidFill>
                  <a:srgbClr val="FFC000"/>
                </a:solidFill>
                <a:latin typeface="Verdana"/>
                <a:ea typeface="Verdana"/>
              </a:rPr>
              <a:t>: </a:t>
            </a:r>
            <a:r>
              <a:rPr lang="en-US" sz="1900" b="0" strike="noStrike" spc="-452">
                <a:solidFill>
                  <a:srgbClr val="FFC000"/>
                </a:solidFill>
                <a:latin typeface="Verdana"/>
                <a:ea typeface="Verdana"/>
              </a:rPr>
              <a:t>A I  - </a:t>
            </a:r>
            <a:r>
              <a:rPr lang="en-US" sz="1900" b="0" strike="noStrike" spc="-145">
                <a:solidFill>
                  <a:srgbClr val="FFC000"/>
                </a:solidFill>
                <a:latin typeface="Verdana"/>
                <a:ea typeface="Verdana"/>
              </a:rPr>
              <a:t>Powered</a:t>
            </a:r>
            <a:r>
              <a:rPr lang="en-US" sz="1900" b="0" strike="noStrike" spc="-205">
                <a:solidFill>
                  <a:srgbClr val="FFC000"/>
                </a:solidFill>
                <a:latin typeface="Verdana"/>
                <a:ea typeface="Verdana"/>
              </a:rPr>
              <a:t> </a:t>
            </a:r>
            <a:r>
              <a:rPr lang="en-US" sz="1900" b="0" strike="noStrike" spc="-106">
                <a:solidFill>
                  <a:srgbClr val="FFC000"/>
                </a:solidFill>
                <a:latin typeface="Verdana"/>
                <a:ea typeface="Verdana"/>
              </a:rPr>
              <a:t>Project </a:t>
            </a:r>
            <a:r>
              <a:rPr lang="en-US" sz="1900" b="0" strike="noStrike" spc="-120">
                <a:solidFill>
                  <a:srgbClr val="FFC000"/>
                </a:solidFill>
                <a:latin typeface="Verdana"/>
                <a:ea typeface="Verdana"/>
              </a:rPr>
              <a:t>Management</a:t>
            </a:r>
            <a:r>
              <a:rPr lang="en-US" sz="1900" b="0" strike="noStrike" spc="-211">
                <a:solidFill>
                  <a:srgbClr val="FFC000"/>
                </a:solidFill>
                <a:latin typeface="Verdana"/>
                <a:ea typeface="Verdana"/>
              </a:rPr>
              <a:t>  </a:t>
            </a:r>
            <a:r>
              <a:rPr lang="en-US" sz="1900" b="0" strike="noStrike" spc="-137">
                <a:solidFill>
                  <a:srgbClr val="FFC000"/>
                </a:solidFill>
                <a:latin typeface="Verdana"/>
                <a:ea typeface="Verdana"/>
              </a:rPr>
              <a:t>and</a:t>
            </a:r>
            <a:r>
              <a:rPr lang="en-US" sz="1900" b="0" strike="noStrike" spc="-205">
                <a:solidFill>
                  <a:srgbClr val="FFC000"/>
                </a:solidFill>
                <a:latin typeface="Verdana"/>
                <a:ea typeface="Verdana"/>
              </a:rPr>
              <a:t>  </a:t>
            </a:r>
            <a:r>
              <a:rPr lang="en-US" sz="1900" b="0" strike="noStrike" spc="-12">
                <a:solidFill>
                  <a:srgbClr val="FFC000"/>
                </a:solidFill>
                <a:latin typeface="Verdana"/>
                <a:ea typeface="Verdana"/>
              </a:rPr>
              <a:t>Automation</a:t>
            </a:r>
            <a:endParaRPr lang="en-US" sz="19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TextBox 55"/>
          <p:cNvSpPr/>
          <p:nvPr/>
        </p:nvSpPr>
        <p:spPr>
          <a:xfrm>
            <a:off x="883080" y="2801880"/>
            <a:ext cx="619380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AI-Driven Skill Matching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Automated Task Scheduling Resource Optimization Internal Focus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F5F5F5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  <a:ea typeface="Arial"/>
              </a:rPr>
              <a:t>Advanced Automation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454</Words>
  <Application>Microsoft Macintosh PowerPoint</Application>
  <PresentationFormat>On-screen Show (16:9)</PresentationFormat>
  <Paragraphs>103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Alata</vt:lpstr>
      <vt:lpstr>Arial</vt:lpstr>
      <vt:lpstr>Symbol</vt:lpstr>
      <vt:lpstr>Times New Roman</vt:lpstr>
      <vt:lpstr>Times New Roman Bold</vt:lpstr>
      <vt:lpstr>Verdana</vt:lpstr>
      <vt:lpstr>Verdana Bold</vt:lpstr>
      <vt:lpstr>Wingdings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Tech Startup Newsletter by Slidesgo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 OF  STRUCTURED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DESIGN</dc:title>
  <dc:subject/>
  <dc:creator>Md.Rezanur Akndo Riyad</dc:creator>
  <dc:description/>
  <cp:lastModifiedBy>sajidur rahman</cp:lastModifiedBy>
  <cp:revision>22</cp:revision>
  <dcterms:modified xsi:type="dcterms:W3CDTF">2025-10-27T15:25:14Z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On-screen Show (16:9)</vt:lpwstr>
  </property>
  <property fmtid="{D5CDD505-2E9C-101B-9397-08002B2CF9AE}" pid="4" name="Slides">
    <vt:i4>14</vt:i4>
  </property>
</Properties>
</file>